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YNKC_03_06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2307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YNKC_03_06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34</cp:revision>
  <dcterms:modified xsi:type="dcterms:W3CDTF">2025-02-06T08:56:22Z</dcterms:modified>
</cp:coreProperties>
</file>