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YNKC_12_12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722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YNKC_12_12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106</cp:revision>
  <dcterms:modified xsi:type="dcterms:W3CDTF">2025-02-06T09:01:30Z</dcterms:modified>
</cp:coreProperties>
</file>