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4" d="100"/>
          <a:sy n="124" d="100"/>
        </p:scale>
        <p:origin x="1224" y="9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Mezinárodní marketingová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2024/2025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Nástroje mezinárodní 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Rozvoj technologií způsobuje zkracování životního cyklu produktů.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Vytváří se větší prostor </a:t>
            </a:r>
            <a:r>
              <a:rPr lang="cs-CZ" sz="1600" b="1" dirty="0"/>
              <a:t>pro inovované produkty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Podniky již nemohou zavádět nový produkt s vidinou toho, že bude trvale dominovat na trhu.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Kratší životní cykly produktů </a:t>
            </a:r>
            <a:r>
              <a:rPr lang="cs-CZ" sz="1600" dirty="0"/>
              <a:t>znamenají, že obchodní společnost musí maximalizovat tržby tak rychle, aby získala náklady na vývoj a vytvářela zisk tím, že nabízí své produkty 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Firmy 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Neschopnost porozumět globálnímu trhu vede k selhání na zahraničních trzích.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 zároveň nejvýznamnějším nástrojům pro analýzu konkurenčního prostředí firmy a jejího strategického řízení.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Jejím tvůrcem je profesor </a:t>
            </a:r>
            <a:r>
              <a:rPr lang="cs-CZ" sz="1600" b="1" dirty="0"/>
              <a:t>Michael Eugene Porter </a:t>
            </a:r>
            <a:br>
              <a:rPr lang="cs-CZ" sz="1600" b="1" dirty="0"/>
            </a:br>
            <a:r>
              <a:rPr lang="cs-CZ" sz="1600" dirty="0"/>
              <a:t>z Harvard Business </a:t>
            </a:r>
            <a:r>
              <a:rPr lang="cs-CZ" sz="1600" dirty="0" err="1"/>
              <a:t>School</a:t>
            </a:r>
            <a:r>
              <a:rPr lang="cs-CZ" sz="16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br>
              <a:rPr lang="cs-CZ" sz="1600" dirty="0"/>
            </a:br>
            <a:r>
              <a:rPr lang="cs-CZ" sz="1600" dirty="0"/>
              <a:t>k uspokojování potřeb zákazníků na zahraničních trzích, přičemž musí být zároveň dosaženo </a:t>
            </a:r>
            <a:br>
              <a:rPr lang="cs-CZ" sz="1600" dirty="0"/>
            </a:br>
            <a:r>
              <a:rPr lang="cs-CZ" sz="1600" dirty="0"/>
              <a:t>i cílů organizace.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Mezinárodní marketing můžeme označit jako marketing, 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bude </a:t>
            </a:r>
            <a:r>
              <a:rPr lang="cs-CZ" sz="1600" b="1" dirty="0"/>
              <a:t>podnik</a:t>
            </a:r>
            <a:r>
              <a:rPr lang="cs-CZ" sz="1600" dirty="0"/>
              <a:t> působit i na zahraničních trzích, </a:t>
            </a:r>
            <a:r>
              <a:rPr lang="cs-CZ" sz="1600" b="1" dirty="0"/>
              <a:t>může dosáhnout</a:t>
            </a:r>
            <a:r>
              <a:rPr lang="cs-CZ" sz="1600" dirty="0"/>
              <a:t>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výrobků,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lepší konkurenční pozice 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nebo služeb.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V této oblasti existují dvě základní 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První tvrzení je založeno na specializované reklamě vůči každé zemi, jelikož každá země je považována za specifický a odlišný trh.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Druhé tvrzení o standardizované reklamě říká, že správným postupem je jednotná reklama vůči všem 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Doporučení pro </a:t>
            </a:r>
            <a:r>
              <a:rPr lang="cs-CZ" sz="1700" b="1" dirty="0"/>
              <a:t>přezkoumání mezinárodní strategie </a:t>
            </a:r>
            <a:r>
              <a:rPr lang="cs-CZ" sz="1700" dirty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Mezinárodní podniky by měly postupovat tak, jako kdyby byl svět jedním velkým 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Firmy ale musí </a:t>
            </a:r>
            <a:r>
              <a:rPr lang="cs-CZ" sz="1700" b="1" dirty="0"/>
              <a:t>respektovat regionální a národní rozdíly</a:t>
            </a:r>
            <a:r>
              <a:rPr lang="cs-CZ" sz="1700" dirty="0"/>
              <a:t> (zejména s ohledem na teritorium, ve kterém operují).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a bariéry mezinárodní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legislativa,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729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MARKETINGOVÁ KOMUNIKACE  (YMK) 10.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217</cp:revision>
  <cp:lastPrinted>2020-03-03T12:19:40Z</cp:lastPrinted>
  <dcterms:created xsi:type="dcterms:W3CDTF">2020-03-02T13:24:01Z</dcterms:created>
  <dcterms:modified xsi:type="dcterms:W3CDTF">2025-03-17T12:48:35Z</dcterms:modified>
</cp:coreProperties>
</file>