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106C2C-05DD-01AC-07FB-5D5E9EBC9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41E4A4B-5CD9-8083-3FF3-FB1B0F2541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B52965D-0C6F-9547-83FF-9836AB6AA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AA795A-FD04-02B6-9E7F-D7D878048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A0A79E-DE79-A85B-8421-81B73E35B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873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0A4D9-DC1B-4CFB-AF19-9746EFF07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BD81078-7165-8E01-4EF6-E486370C2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724E4E-A307-487C-4D42-B71E3CA22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92638B-3304-9A37-0991-B733F4390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BAE64D-5A5D-C913-20D5-F18E6ED71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497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C277C51-9A8C-68DD-9E95-29B5203D7F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CEB9028-0B79-68C4-4970-B1BD4BA5A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FB8B5A-0DCB-CC75-0FD9-411AB5D97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6ABD64-ED66-02FC-F904-2C505987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588564-C27E-1765-158F-66E4D4356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505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A185A7-9E21-BFB4-EEF5-476B9B674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52D3D7-39DB-D805-5187-98EB62AA6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08AEC9-35D0-33E8-4534-0C2131B90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4070D8-6B47-A4EB-FAFD-D7F674D9C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54A4DD-ECFD-A96B-1D4C-FACBC68A0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57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64B291-E2AA-719F-10D0-45C652741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2C22D0D-C2EA-A4C0-FA7C-35D771592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27CD18-5840-9EE3-EB9D-5A2DE669B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DC7430-F37D-EAC7-880D-4D96609D0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2C3918-5B6F-BB20-0941-B9E0E30C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802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192FE9-4F3D-AFB8-6AFD-3D83906D9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8479DB-0786-DE09-71EC-AC2250C3E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9F372B1-FA4E-8FDD-991E-1BF3C4B6F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EE5A246-E73D-DF56-66E6-A31827ECF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795D0C-3D08-A53C-2CE7-A9BDEC322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43722E2-B918-1E7A-EEF6-7DFEE8B18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24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93E60-0116-B3DF-3B78-5F42E36A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0237DC-F515-C436-285F-64FE7F568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D346FDB-CA0F-D70B-8560-2801F5A86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FBB2629-4717-16B0-9F02-EAD044F02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D55B6CD-EE10-8E54-15A8-8C4C828AB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B29E4C9-BC55-B696-DA14-471AD1FA5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5D19AF4-82A7-74E9-57D0-5AC8C30B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7338416-C0CC-7638-E22A-87005AEB8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563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838C96-AB9E-A6D6-07F3-D83F65C8A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E49418E-00A6-ADF9-A992-55B252672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F93514-67E5-9DDD-B4DF-067AAC5EA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E4A1994-9E1D-89B2-CA53-E2249717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104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C07295B-775B-837D-E764-E8160C76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49BB097-C5E3-68EA-D8F0-EBB8F481A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2DD83D4-9D78-D8A3-5D3D-24CE48600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173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6C121-9D90-9CCD-75CF-F813DD95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4B6428-D9FF-9BF2-5CD7-5304FADD8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DD73291-3E1D-392B-E690-18CF5206D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6D5DB1-55B8-C595-117D-7CA5DBC5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44CFF4-712D-BE40-0F1B-E711EF641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B296F20-DF6C-C86E-8E9E-EB71415F7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63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A3D742-3B55-5414-A7B5-43A1F66A6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41862E7-783B-DB8A-259B-F077D79D84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6C2AC57-9C1B-2AF9-A0C9-95C7EA804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93ABEA7-AEF5-6473-83AB-3D6AB420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420B-BE24-4378-BD88-36D777445E61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28F3B6F-F5C8-E2AC-4C62-911F3ECF7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A2229D7-C0D0-6419-2BC7-C6B3C6C96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93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5DD0B5F-5B27-8E3D-BE1B-79116295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511760D-DF69-94AA-DADF-BA3A7E384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8E6002-EE2C-8129-DD6D-D31CFD6AD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D6420B-BE24-4378-BD88-36D777445E61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98577A-3EA0-E1A7-059B-E951B4E8F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B580FF-B4D1-EF7A-2CDB-22F9D49B1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0DCC40-18CD-4455-9E2C-DDC1FC36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278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073BB7B-6E86-4124-8A67-6CBABF6CC2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1" t="29310" r="72941" b="43908"/>
          <a:stretch/>
        </p:blipFill>
        <p:spPr>
          <a:xfrm>
            <a:off x="433552" y="189185"/>
            <a:ext cx="8568558" cy="64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53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DD40174-3AB8-5E16-716B-6E26ED34DC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5" t="30575" r="74285" b="51149"/>
          <a:stretch/>
        </p:blipFill>
        <p:spPr>
          <a:xfrm>
            <a:off x="457199" y="472965"/>
            <a:ext cx="6351423" cy="371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59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C27EEBC-FB51-1DE4-B0D8-964F651F1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9" t="50000" r="72871" b="24023"/>
          <a:stretch/>
        </p:blipFill>
        <p:spPr>
          <a:xfrm>
            <a:off x="472965" y="283779"/>
            <a:ext cx="8984916" cy="648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94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327F219-0559-4319-1C8A-D8A75B1551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3" t="35173" r="72869" b="32528"/>
          <a:stretch/>
        </p:blipFill>
        <p:spPr>
          <a:xfrm>
            <a:off x="480848" y="283779"/>
            <a:ext cx="7133195" cy="64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76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211A8CD-A951-80E7-C2A9-82A3F29E0F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9" t="29080" r="72589" b="29885"/>
          <a:stretch/>
        </p:blipFill>
        <p:spPr>
          <a:xfrm>
            <a:off x="378373" y="0"/>
            <a:ext cx="6093372" cy="68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74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9A9B73B-531B-E688-5755-372858E577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1" t="26207" r="72871" b="52874"/>
          <a:stretch/>
        </p:blipFill>
        <p:spPr>
          <a:xfrm>
            <a:off x="543910" y="212834"/>
            <a:ext cx="8337700" cy="486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5CDC755-73D0-0360-82B4-51C52C81A9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1" t="50575" r="72871" b="27931"/>
          <a:stretch/>
        </p:blipFill>
        <p:spPr>
          <a:xfrm>
            <a:off x="433551" y="275895"/>
            <a:ext cx="8483022" cy="508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165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Širokoúhlá obrazovka</PresentationFormat>
  <Paragraphs>0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Hart Martin</dc:creator>
  <cp:lastModifiedBy>Hart Martin</cp:lastModifiedBy>
  <cp:revision>2</cp:revision>
  <dcterms:created xsi:type="dcterms:W3CDTF">2025-02-13T11:16:36Z</dcterms:created>
  <dcterms:modified xsi:type="dcterms:W3CDTF">2025-02-13T11:24:29Z</dcterms:modified>
</cp:coreProperties>
</file>