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1" d="100"/>
          <a:sy n="121" d="100"/>
        </p:scale>
        <p:origin x="1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620184-6566-E81F-C30A-991E5F2B1B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34B3F95-FE79-BBE7-E34E-F268CB602C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3D18C41-5618-D31A-B550-3C57FB5B4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3A2F3-E16B-4A77-B5CD-CAA67EBB90A0}" type="datetimeFigureOut">
              <a:rPr lang="cs-CZ" smtClean="0"/>
              <a:t>11.02.2025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EB89BFA-CD89-FC39-C54C-5A152238D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3E352FD-AA67-F476-9643-43B6D0065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7C961-3AF0-4328-A9AD-A9FA1ED649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2327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25F870-EC15-A15F-16C5-021B81355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F3F3E9C-71B0-6BC9-DF31-F84BC63A4A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4CC68D3-A905-DA77-D01C-5DE239488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3A2F3-E16B-4A77-B5CD-CAA67EBB90A0}" type="datetimeFigureOut">
              <a:rPr lang="cs-CZ" smtClean="0"/>
              <a:t>11.02.2025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C50E39F-B7D9-899F-1A65-89DC88D73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B119BCB-2DE0-262F-93A8-6D1A949A2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7C961-3AF0-4328-A9AD-A9FA1ED649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4064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D17F166-BED2-E80D-3C58-FB1A416617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68944C8-ACED-F6D4-49A2-432CF23B5A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EA18E52-3732-52DE-0357-E77CBD502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3A2F3-E16B-4A77-B5CD-CAA67EBB90A0}" type="datetimeFigureOut">
              <a:rPr lang="cs-CZ" smtClean="0"/>
              <a:t>11.02.2025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CE68911-2394-BBC3-5840-28790CEA5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7DACB89-BD76-BE8D-92D1-C96ECDB82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7C961-3AF0-4328-A9AD-A9FA1ED649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8825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7F38DE-1B20-D2B3-00B0-6AAC63523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929B08-2D99-EE4D-9DB3-BD82AD3436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CC06C76-16C0-C5C4-B4EC-CB48F8F77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3A2F3-E16B-4A77-B5CD-CAA67EBB90A0}" type="datetimeFigureOut">
              <a:rPr lang="cs-CZ" smtClean="0"/>
              <a:t>11.02.2025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974DBF9-60C8-6480-21E8-476DC2D83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3BB3519-7015-8B2C-82DE-669ADA4E4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7C961-3AF0-4328-A9AD-A9FA1ED649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3559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A378A5-0E9D-AE70-1C32-2D0F481E6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4384CA4-6DC7-28CA-491D-993BD695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31ABA80-3B26-6712-4416-1A85AF994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3A2F3-E16B-4A77-B5CD-CAA67EBB90A0}" type="datetimeFigureOut">
              <a:rPr lang="cs-CZ" smtClean="0"/>
              <a:t>11.02.2025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729C7B3-0D5D-54A0-CBD5-8C8DB87F9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27AA494-7D9C-992C-9CAD-09B268616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7C961-3AF0-4328-A9AD-A9FA1ED649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17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03D096-49C0-C329-E902-3E0E12C00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964644-27CF-1AAB-2A4C-DB3C0BF446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82E6444-0EAD-6017-9372-480F884305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040641C-3D67-26D5-5681-B4A0AF3CE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3A2F3-E16B-4A77-B5CD-CAA67EBB90A0}" type="datetimeFigureOut">
              <a:rPr lang="cs-CZ" smtClean="0"/>
              <a:t>11.02.2025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E90D95F-4A65-1128-E916-15A6829F3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CA8D8F3-E500-B86F-EE8C-56A160643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7C961-3AF0-4328-A9AD-A9FA1ED649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8266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68E686-EC9F-9E5E-2B47-138BF44C6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18D7032-0806-5D65-C0C1-B16AE38A4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D5ABF5A-A1E4-5766-6CD7-8E1C89EEEB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97A9956-8AD8-54B8-719D-6945D5D596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3D19B2B-F89D-8F4B-A94B-15E5F81CC9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A9CA033-9D09-F768-CAAD-CC809C660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3A2F3-E16B-4A77-B5CD-CAA67EBB90A0}" type="datetimeFigureOut">
              <a:rPr lang="cs-CZ" smtClean="0"/>
              <a:t>11.02.2025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A4EC093-6124-DDFF-37F0-5AEB2514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57699A2-1A37-AB11-C1CA-CD7138A66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7C961-3AF0-4328-A9AD-A9FA1ED649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8571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F3AD4B-E61E-3641-4358-FBB3A4D9D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949A3F8-ECEE-E80D-B265-F69D5197C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3A2F3-E16B-4A77-B5CD-CAA67EBB90A0}" type="datetimeFigureOut">
              <a:rPr lang="cs-CZ" smtClean="0"/>
              <a:t>11.02.2025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0276061-EB36-D621-BA71-A4060F2E2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2B0796A-9309-443D-1315-05E920307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7C961-3AF0-4328-A9AD-A9FA1ED649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8573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A1CEB10-20EA-585E-CABB-751277FDE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3A2F3-E16B-4A77-B5CD-CAA67EBB90A0}" type="datetimeFigureOut">
              <a:rPr lang="cs-CZ" smtClean="0"/>
              <a:t>11.02.2025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5009106-81D6-4B30-B8A8-7A8B8188D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88897BE-E542-8175-7AAD-F1E9A76CD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7C961-3AF0-4328-A9AD-A9FA1ED649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2588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F604DC-B713-956B-8D86-A2D99FEDF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A171C0-C743-4F94-B8E4-0FC329ED7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FEF6B69-ACA8-51A1-EF63-9D35D1FD53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814C304-77DC-C397-E353-FD9F65FD8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3A2F3-E16B-4A77-B5CD-CAA67EBB90A0}" type="datetimeFigureOut">
              <a:rPr lang="cs-CZ" smtClean="0"/>
              <a:t>11.02.2025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1414024-4DFA-3B5B-6B5A-584237A55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D0414D8-BF6A-5EBD-9631-B7668E30C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7C961-3AF0-4328-A9AD-A9FA1ED649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6286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9E6B7E-F93D-1B85-98CC-31BC7726D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4015B32-D1F1-3886-B3EF-33B0B58F86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A39B43F-33E9-BF79-0D5C-8020134507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1FF312B-B6DE-2BF6-7981-1B8F28770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3A2F3-E16B-4A77-B5CD-CAA67EBB90A0}" type="datetimeFigureOut">
              <a:rPr lang="cs-CZ" smtClean="0"/>
              <a:t>11.02.2025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508B760-63CB-E40A-65A5-8A60E817A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E9DCF77-4023-DC6E-1280-C8C327DAE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7C961-3AF0-4328-A9AD-A9FA1ED649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056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35738BBC-FF86-2C8C-073C-6F21AE46E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CF4C2B7-4ED9-D0D4-5A7C-F170C6E867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D9A61E9-5E2F-8955-E95B-B5EFE0B5CC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5D3A2F3-E16B-4A77-B5CD-CAA67EBB90A0}" type="datetimeFigureOut">
              <a:rPr lang="cs-CZ" smtClean="0"/>
              <a:t>11.02.2025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2C485AA-0889-1AB3-1824-A125F6767E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4FE029-DDEC-8521-E2A1-E74F55C4E7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E7C961-3AF0-4328-A9AD-A9FA1ED649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3884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9D34CF8-C7B1-CD31-E1C8-3CC107F0A5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09" t="26206" r="74851" b="52481"/>
          <a:stretch/>
        </p:blipFill>
        <p:spPr>
          <a:xfrm>
            <a:off x="362606" y="149885"/>
            <a:ext cx="7811815" cy="532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3227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C5F67B1-234A-15E1-D670-F4621389EF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21" t="40575" r="73932" b="33103"/>
          <a:stretch/>
        </p:blipFill>
        <p:spPr>
          <a:xfrm>
            <a:off x="378371" y="291661"/>
            <a:ext cx="7338850" cy="595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91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011633DE-A44E-B034-8F25-FA723683FD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09" t="49493" r="74851" b="25518"/>
          <a:stretch/>
        </p:blipFill>
        <p:spPr>
          <a:xfrm>
            <a:off x="378371" y="229982"/>
            <a:ext cx="6970767" cy="557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213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19ADBA0-7F66-2B81-C91D-21D35BDC8D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80" t="27586" r="74073" b="62150"/>
          <a:stretch/>
        </p:blipFill>
        <p:spPr>
          <a:xfrm>
            <a:off x="331077" y="149771"/>
            <a:ext cx="7368925" cy="233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707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F501513-C7A2-FDE1-7CB4-3720214C9A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80" t="40139" r="74073" b="44773"/>
          <a:stretch/>
        </p:blipFill>
        <p:spPr>
          <a:xfrm>
            <a:off x="210761" y="240631"/>
            <a:ext cx="8202463" cy="381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265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2D2D5DBD-97E0-85C8-3897-D27360B40D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80" t="56747" r="74073" b="22759"/>
          <a:stretch/>
        </p:blipFill>
        <p:spPr>
          <a:xfrm>
            <a:off x="355141" y="328862"/>
            <a:ext cx="8756775" cy="553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3941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FBE57C1-C094-D6BE-D2D4-4F0F6A81CF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21" t="29655" r="74003" b="50000"/>
          <a:stretch/>
        </p:blipFill>
        <p:spPr>
          <a:xfrm>
            <a:off x="496612" y="543911"/>
            <a:ext cx="7471121" cy="470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42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B031F7C1-B9F3-C6D1-A777-F26D3C9C0A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21" t="50230" r="74003" b="29080"/>
          <a:stretch/>
        </p:blipFill>
        <p:spPr>
          <a:xfrm>
            <a:off x="346840" y="299543"/>
            <a:ext cx="8232625" cy="527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865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BB797EB-6B06-6F65-2098-2D20DE1D53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5" t="27471" r="74781" b="37701"/>
          <a:stretch/>
        </p:blipFill>
        <p:spPr>
          <a:xfrm>
            <a:off x="433551" y="204950"/>
            <a:ext cx="5742836" cy="656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22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FC7C0BF-9304-050C-AA57-03FB667777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334" t="28161" r="74497" b="27701"/>
          <a:stretch/>
        </p:blipFill>
        <p:spPr>
          <a:xfrm>
            <a:off x="465081" y="0"/>
            <a:ext cx="4824249" cy="683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00547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0</Words>
  <Application>Microsoft Office PowerPoint</Application>
  <PresentationFormat>Širokoúhlá obrazovka</PresentationFormat>
  <Paragraphs>0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4" baseType="lpstr">
      <vt:lpstr>Aptos</vt:lpstr>
      <vt:lpstr>Aptos Display</vt:lpstr>
      <vt:lpstr>Arial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Hart Martin</dc:creator>
  <cp:lastModifiedBy>Hart Martin</cp:lastModifiedBy>
  <cp:revision>2</cp:revision>
  <dcterms:created xsi:type="dcterms:W3CDTF">2025-02-11T07:36:56Z</dcterms:created>
  <dcterms:modified xsi:type="dcterms:W3CDTF">2025-02-11T07:59:44Z</dcterms:modified>
</cp:coreProperties>
</file>