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11.02.2025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DA7DF50-BF64-BDA7-A14E-B2A0A7733C1D}"/>
              </a:ext>
            </a:extLst>
          </p:cNvPr>
          <p:cNvSpPr txBox="1"/>
          <p:nvPr/>
        </p:nvSpPr>
        <p:spPr>
          <a:xfrm>
            <a:off x="395536" y="9807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  <a:p>
            <a:endParaRPr lang="cs-CZ" b="1" u="sng" dirty="0"/>
          </a:p>
          <a:p>
            <a:pPr algn="just"/>
            <a:r>
              <a:rPr lang="cs-CZ" dirty="0"/>
              <a:t>V rámci dodavatelského řetězce se spotřebovává 15 sortimentních položek. Proveďte analýzu ABC-XYZ těchto 15 sortimentních položek a doplňte následující tabulky. Sestrojte </a:t>
            </a:r>
            <a:r>
              <a:rPr lang="cs-CZ" dirty="0" err="1"/>
              <a:t>Paretův</a:t>
            </a:r>
            <a:r>
              <a:rPr lang="cs-CZ" dirty="0"/>
              <a:t> diagram.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C968BB-478C-55BB-C87B-303ABDCD6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32745" r="70475" b="48720"/>
          <a:stretch/>
        </p:blipFill>
        <p:spPr>
          <a:xfrm>
            <a:off x="430647" y="2462282"/>
            <a:ext cx="828270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5621684-FF9C-B895-0CAC-523FCB805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50000" r="59450" b="44764"/>
          <a:stretch/>
        </p:blipFill>
        <p:spPr>
          <a:xfrm>
            <a:off x="467543" y="908720"/>
            <a:ext cx="5280587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698DA-2CA4-5E5F-4C22-0F39A9781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0" t="53839" r="43700" b="41042"/>
          <a:stretch/>
        </p:blipFill>
        <p:spPr>
          <a:xfrm>
            <a:off x="3131840" y="2816931"/>
            <a:ext cx="4896548" cy="12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4117BD8-4F3B-2D13-A34C-95BA6E999361}"/>
              </a:ext>
            </a:extLst>
          </p:cNvPr>
          <p:cNvSpPr txBox="1"/>
          <p:nvPr/>
        </p:nvSpPr>
        <p:spPr>
          <a:xfrm>
            <a:off x="395536" y="83671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Řešení: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7C8B89-36C8-9F63-7B29-7E2B97426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" t="33364" r="70475" b="48720"/>
          <a:stretch/>
        </p:blipFill>
        <p:spPr>
          <a:xfrm>
            <a:off x="425866" y="1412776"/>
            <a:ext cx="83940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18649A3-2899-E270-47E7-956B18188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41042" r="59449" b="53839"/>
          <a:stretch/>
        </p:blipFill>
        <p:spPr>
          <a:xfrm>
            <a:off x="395536" y="980728"/>
            <a:ext cx="612068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9B8724-5EFA-6CCF-B10F-3F3CE0671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46161" r="57087" b="33364"/>
          <a:stretch/>
        </p:blipFill>
        <p:spPr>
          <a:xfrm>
            <a:off x="395536" y="1052736"/>
            <a:ext cx="6336704" cy="44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DA0F76-1901-1BC3-F210-CF8857AC3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38483" r="75987" b="41043"/>
          <a:stretch/>
        </p:blipFill>
        <p:spPr>
          <a:xfrm>
            <a:off x="323528" y="1052736"/>
            <a:ext cx="4914546" cy="30243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AABA0E3-E3B0-2A18-0FC7-B8682F73B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44881" r="43700" b="50000"/>
          <a:stretch/>
        </p:blipFill>
        <p:spPr>
          <a:xfrm>
            <a:off x="3563888" y="4617132"/>
            <a:ext cx="5040560" cy="12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30</Words>
  <Application>Microsoft Office PowerPoint</Application>
  <PresentationFormat>Předvádění na obrazovce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80</cp:revision>
  <cp:lastPrinted>2018-09-11T09:44:43Z</cp:lastPrinted>
  <dcterms:created xsi:type="dcterms:W3CDTF">2012-02-25T13:45:29Z</dcterms:created>
  <dcterms:modified xsi:type="dcterms:W3CDTF">2025-02-11T12:15:08Z</dcterms:modified>
</cp:coreProperties>
</file>