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D62D51-6461-8044-879A-0B4D8620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16EBBB-826F-9739-2139-3D2248801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72DA8A-973D-0504-2078-5C7C22CD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C48E4C-7629-7B66-20D7-41379241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31AF51-EB0E-4570-C320-0F51C88C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2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3DC59-95EE-7E46-A318-33F1E03C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DC2B10-E524-1727-D1B0-D5E58BAB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D08AE6-8920-C167-5E54-3955704B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DDAF1C-CAA0-8012-39F4-6A0E0156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B2AB25-2089-5CE5-FF62-4F3A4677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45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3959D3-5ED4-FCC4-CCC4-0AA4BC1FD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93AE96-9C82-999E-977C-3AB3C27BF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47330-D172-2F19-8463-6A8FAB802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47E452-D0E9-460D-1A07-DDBF9713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E8E94E-6586-0AAE-B8B2-31F920B1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92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2CB78-EE8E-E87B-3BF2-FA1304C7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6BDAE-A044-7CB4-CB97-0BB616848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4EC75E-C32C-8714-CF12-72E85EF5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6FAA6D-789F-727B-27B0-BC8E6208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92A872-9249-BD10-8893-303A8376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67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F5FD0-4A5D-6102-0D55-AD0D8B7B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83D8F9-F2D7-4237-6046-A12EC19B8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0D5A79-BC33-F375-BEF6-A69A02D3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F1AFE8-FE3F-01F1-97AF-A860A748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4012A4-0949-F9AD-84E3-A33CD2BA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6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30DDC-D437-CC2E-025F-F8ED5E76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21D0E8-7A38-7F8F-D534-0A2495212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FF99F8-E988-CB5E-8BB1-FDA7E6494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0FB5CA-61B3-B9A3-E1FA-A9D20B28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3518C4-1ECC-DA71-74B9-F5A9A6A8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BC8606-1B1F-3013-8F54-342B072E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50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D05EC-2E92-D315-8C7D-7D2EF84F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805532-D3F5-9007-9907-1DD0A5594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7386FD-1FE6-F70B-42D1-0B18A02F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0C6DF5-0204-A1A4-F162-21DAAAE31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8F2F53-F2F3-62E8-B57B-9B8324C8E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5A8BE7-0C4D-DDBF-D412-63EF2AE2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C77952-BB3A-5BD9-4D30-57136BE6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B7C2A5-877D-F7A9-FB5D-9FD3E3BF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68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130F2-3140-166F-785D-F8666A89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1D4337-BFCA-B798-7D6F-BC024373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8A3D34-5A6B-B74E-D6F4-C98B2A99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231754-AE50-8C7E-824F-9C2D2CB9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32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3D5F71-AFB7-6D7C-D9F5-B5E3872D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EA6B5B4-C5C8-7C7C-3305-6DC1E036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B727E5-836D-BA8B-6B3C-126F2722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92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D1002-6B50-A9F4-D00E-20B4D680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820742-1969-6DEB-CEB5-A33BB102E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7A3E39-3CB9-7C36-B5AC-CC06EF6A4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BD4511-5F8D-5F33-8CEB-825A0F84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D56DCD-F245-666F-0052-EB20329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59E071-70BA-E029-317D-C640F685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44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60F1E-208B-D719-05B5-EA523614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D6EC2C2-021B-FB24-F630-73852BAE9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D7AD4-3ED4-A190-135F-EBDA80E15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C2C006-9DEA-D9CE-52E3-4639E4BE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D3C88-5F94-3A86-B2A9-554AE0BB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DAFD71-D23D-111B-334C-AD31626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40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8B9B34B-BF31-5C67-D1FB-C0870363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AB0B6E-EE3D-D53C-7A0B-37126349B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271307-DD33-4812-070A-669DB0D8B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D72D7A-267E-4B40-9165-64D2B5CD6F0E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4A87FB-6FBF-05A0-8CFB-00B34E208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B62F62-35C5-37D0-CF52-27F851F78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9043D-9B9C-49D1-A373-D4156E1C53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94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8DAE12-AC0D-9851-360A-52BD9930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30804" r="73790" b="48966"/>
          <a:stretch/>
        </p:blipFill>
        <p:spPr>
          <a:xfrm>
            <a:off x="520263" y="157654"/>
            <a:ext cx="8492680" cy="52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EC0470-4B5D-71C9-4B2B-EB59DF1C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51954" r="73861" b="24253"/>
          <a:stretch/>
        </p:blipFill>
        <p:spPr>
          <a:xfrm>
            <a:off x="567558" y="268013"/>
            <a:ext cx="8946932" cy="65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8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774B44-4570-7287-F2D7-84A7272FA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2" t="27471" r="73791" b="50000"/>
          <a:stretch/>
        </p:blipFill>
        <p:spPr>
          <a:xfrm>
            <a:off x="472965" y="157653"/>
            <a:ext cx="9569669" cy="6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3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B433A8A-D93E-0222-43C8-4CA4C974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50" t="50000" r="74002" b="24828"/>
          <a:stretch/>
        </p:blipFill>
        <p:spPr>
          <a:xfrm>
            <a:off x="409904" y="110358"/>
            <a:ext cx="8688744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6AC0F0-42DE-2886-DC3E-72F09975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39310" r="75417" b="37816"/>
          <a:stretch/>
        </p:blipFill>
        <p:spPr>
          <a:xfrm>
            <a:off x="394137" y="197068"/>
            <a:ext cx="8270955" cy="63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4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4C8D1E-EFF5-11B9-1640-455328B7E3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63218" r="73932" b="22874"/>
          <a:stretch/>
        </p:blipFill>
        <p:spPr>
          <a:xfrm>
            <a:off x="260132" y="189185"/>
            <a:ext cx="9287833" cy="39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1BB218-030F-AE2F-D088-B9F09D1A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63" t="46781" r="74356" b="37127"/>
          <a:stretch/>
        </p:blipFill>
        <p:spPr>
          <a:xfrm>
            <a:off x="394137" y="220716"/>
            <a:ext cx="8284661" cy="42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87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Širokoúhlá obrazovka</PresentationFormat>
  <Paragraphs>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2</cp:revision>
  <dcterms:created xsi:type="dcterms:W3CDTF">2025-02-13T11:25:07Z</dcterms:created>
  <dcterms:modified xsi:type="dcterms:W3CDTF">2025-02-13T11:31:13Z</dcterms:modified>
</cp:coreProperties>
</file>