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D62D51-6461-8044-879A-0B4D8620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16EBBB-826F-9739-2139-3D2248801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72DA8A-973D-0504-2078-5C7C22CD1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C48E4C-7629-7B66-20D7-413792410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31AF51-EB0E-4570-C320-0F51C88CF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21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E3DC59-95EE-7E46-A318-33F1E03C6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6DC2B10-E524-1727-D1B0-D5E58BABE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D08AE6-8920-C167-5E54-3955704BD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DDAF1C-CAA0-8012-39F4-6A0E0156C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B2AB25-2089-5CE5-FF62-4F3A4677E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45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F3959D3-5ED4-FCC4-CCC4-0AA4BC1FDE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A93AE96-9C82-999E-977C-3AB3C27BF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947330-D172-2F19-8463-6A8FAB802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47E452-D0E9-460D-1A07-DDBF97136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E8E94E-6586-0AAE-B8B2-31F920B1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928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92CB78-EE8E-E87B-3BF2-FA1304C70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6BDAE-A044-7CB4-CB97-0BB616848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4EC75E-C32C-8714-CF12-72E85EF52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6FAA6D-789F-727B-27B0-BC8E6208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92A872-9249-BD10-8893-303A8376B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67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1F5FD0-4A5D-6102-0D55-AD0D8B7B8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83D8F9-F2D7-4237-6046-A12EC19B8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0D5A79-BC33-F375-BEF6-A69A02D3A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F1AFE8-FE3F-01F1-97AF-A860A748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4012A4-0949-F9AD-84E3-A33CD2BA9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60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E30DDC-D437-CC2E-025F-F8ED5E769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21D0E8-7A38-7F8F-D534-0A24952124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1FF99F8-E988-CB5E-8BB1-FDA7E6494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40FB5CA-61B3-B9A3-E1FA-A9D20B280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43518C4-1ECC-DA71-74B9-F5A9A6A8F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6BC8606-1B1F-3013-8F54-342B072E6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50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DD05EC-2E92-D315-8C7D-7D2EF84FD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C805532-D3F5-9007-9907-1DD0A5594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F7386FD-1FE6-F70B-42D1-0B18A02F4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80C6DF5-0204-A1A4-F162-21DAAAE31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28F2F53-F2F3-62E8-B57B-9B8324C8EB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85A8BE7-0C4D-DDBF-D412-63EF2AE2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3C77952-BB3A-5BD9-4D30-57136BE60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BB7C2A5-877D-F7A9-FB5D-9FD3E3BF7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68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9130F2-3140-166F-785D-F8666A89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E1D4337-BFCA-B798-7D6F-BC0243731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A8A3D34-5A6B-B74E-D6F4-C98B2A99E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4231754-AE50-8C7E-824F-9C2D2CB96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32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A3D5F71-AFB7-6D7C-D9F5-B5E3872D1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EA6B5B4-C5C8-7C7C-3305-6DC1E0365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B727E5-836D-BA8B-6B3C-126F2722C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7920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4D1002-6B50-A9F4-D00E-20B4D6805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820742-1969-6DEB-CEB5-A33BB102E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27A3E39-3CB9-7C36-B5AC-CC06EF6A4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BD4511-5F8D-5F33-8CEB-825A0F84F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D56DCD-F245-666F-0052-EB2032926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D59E071-70BA-E029-317D-C640F685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944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E60F1E-208B-D719-05B5-EA523614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D6EC2C2-021B-FB24-F630-73852BAE94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6D7AD4-3ED4-A190-135F-EBDA80E15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C2C006-9DEA-D9CE-52E3-4639E4BE3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4D3C88-5F94-3A86-B2A9-554AE0BB4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BDAFD71-D23D-111B-334C-AD31626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40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8B9B34B-BF31-5C67-D1FB-C08703636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7AB0B6E-EE3D-D53C-7A0B-37126349B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271307-DD33-4812-070A-669DB0D8BE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D72D7A-267E-4B40-9165-64D2B5CD6F0E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4A87FB-6FBF-05A0-8CFB-00B34E208E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B62F62-35C5-37D0-CF52-27F851F78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E9043D-9B9C-49D1-A373-D4156E1C5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094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F8DAE12-AC0D-9851-360A-52BD9930CC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80" t="30804" r="73790" b="48966"/>
          <a:stretch/>
        </p:blipFill>
        <p:spPr>
          <a:xfrm>
            <a:off x="520263" y="157654"/>
            <a:ext cx="8492680" cy="522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1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8EC0470-4B5D-71C9-4B2B-EB59DF1CC5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21" t="51954" r="73861" b="24253"/>
          <a:stretch/>
        </p:blipFill>
        <p:spPr>
          <a:xfrm>
            <a:off x="567558" y="268013"/>
            <a:ext cx="8946932" cy="654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982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D774B44-4570-7287-F2D7-84A7272FAB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92" t="27471" r="73791" b="50000"/>
          <a:stretch/>
        </p:blipFill>
        <p:spPr>
          <a:xfrm>
            <a:off x="472965" y="157653"/>
            <a:ext cx="9569669" cy="662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39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B433A8A-D93E-0222-43C8-4CA4C974AF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50" t="50000" r="74002" b="24828"/>
          <a:stretch/>
        </p:blipFill>
        <p:spPr>
          <a:xfrm>
            <a:off x="409904" y="110358"/>
            <a:ext cx="8688744" cy="674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83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66AC0F0-42DE-2886-DC3E-72F0997563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21" t="39310" r="75417" b="37816"/>
          <a:stretch/>
        </p:blipFill>
        <p:spPr>
          <a:xfrm>
            <a:off x="394137" y="197068"/>
            <a:ext cx="8270955" cy="630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40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A4C8D1E-EFF5-11B9-1640-455328B7E3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80" t="63218" r="73932" b="22874"/>
          <a:stretch/>
        </p:blipFill>
        <p:spPr>
          <a:xfrm>
            <a:off x="260132" y="189185"/>
            <a:ext cx="9287833" cy="395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25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31BB218-030F-AE2F-D088-B9F09D1A1A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63" t="46781" r="74356" b="37127"/>
          <a:stretch/>
        </p:blipFill>
        <p:spPr>
          <a:xfrm>
            <a:off x="394137" y="220716"/>
            <a:ext cx="8284661" cy="423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877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Širokoúhlá obrazovka</PresentationFormat>
  <Paragraphs>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 Martin</dc:creator>
  <cp:lastModifiedBy>Hart Martin</cp:lastModifiedBy>
  <cp:revision>2</cp:revision>
  <dcterms:created xsi:type="dcterms:W3CDTF">2025-02-13T11:25:07Z</dcterms:created>
  <dcterms:modified xsi:type="dcterms:W3CDTF">2025-02-13T11:31:13Z</dcterms:modified>
</cp:coreProperties>
</file>