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0" r:id="rId5"/>
    <p:sldId id="261" r:id="rId6"/>
    <p:sldId id="263" r:id="rId7"/>
    <p:sldId id="264" r:id="rId8"/>
    <p:sldId id="265" r:id="rId9"/>
    <p:sldId id="266" r:id="rId10"/>
    <p:sldId id="278" r:id="rId11"/>
    <p:sldId id="279" r:id="rId12"/>
    <p:sldId id="280" r:id="rId13"/>
    <p:sldId id="281" r:id="rId14"/>
    <p:sldId id="282" r:id="rId15"/>
    <p:sldId id="284" r:id="rId16"/>
    <p:sldId id="283" r:id="rId17"/>
    <p:sldId id="285" r:id="rId18"/>
    <p:sldId id="286" r:id="rId19"/>
    <p:sldId id="287" r:id="rId20"/>
    <p:sldId id="288" r:id="rId21"/>
    <p:sldId id="289" r:id="rId22"/>
    <p:sldId id="290" r:id="rId23"/>
    <p:sldId id="291" r:id="rId24"/>
    <p:sldId id="292" r:id="rId25"/>
    <p:sldId id="293" r:id="rId26"/>
    <p:sldId id="294" r:id="rId27"/>
    <p:sldId id="295" r:id="rId28"/>
    <p:sldId id="297" r:id="rId29"/>
    <p:sldId id="296" r:id="rId30"/>
    <p:sldId id="298" r:id="rId31"/>
    <p:sldId id="299"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711"/>
    <a:srgbClr val="A80000"/>
    <a:srgbClr val="D32407"/>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2991C-D4D2-44CD-AAFD-24507EB2FC4C}" type="doc">
      <dgm:prSet loTypeId="urn:microsoft.com/office/officeart/2005/8/layout/hierarchy1" loCatId="hierarchy" qsTypeId="urn:microsoft.com/office/officeart/2005/8/quickstyle/3d2" qsCatId="3D" csTypeId="urn:microsoft.com/office/officeart/2005/8/colors/accent0_3" csCatId="mainScheme" phldr="1"/>
      <dgm:spPr/>
      <dgm:t>
        <a:bodyPr/>
        <a:lstStyle/>
        <a:p>
          <a:endParaRPr lang="cs-CZ"/>
        </a:p>
      </dgm:t>
    </dgm:pt>
    <dgm:pt modelId="{FD296582-7A7D-48DB-90A9-A7B4C0EC7F93}">
      <dgm:prSet phldrT="[Text]" custT="1"/>
      <dgm:spPr>
        <a:solidFill>
          <a:schemeClr val="bg1"/>
        </a:solidFill>
        <a:ln w="28575"/>
      </dgm:spPr>
      <dgm:t>
        <a:bodyPr/>
        <a:lstStyle/>
        <a:p>
          <a:r>
            <a:rPr lang="cs-CZ" sz="2000" b="1" dirty="0">
              <a:latin typeface="Amasis MT Pro" panose="02040504050005020304" pitchFamily="18" charset="-18"/>
            </a:rPr>
            <a:t>FINANČNÍ ANALÝZA</a:t>
          </a:r>
        </a:p>
      </dgm:t>
    </dgm:pt>
    <dgm:pt modelId="{24DBE264-08B7-49BC-B2D8-6E918B33FA26}" type="parTrans" cxnId="{83DD1C9A-B319-4992-9BDD-654EF191CE5C}">
      <dgm:prSet/>
      <dgm:spPr/>
      <dgm:t>
        <a:bodyPr/>
        <a:lstStyle/>
        <a:p>
          <a:endParaRPr lang="cs-CZ"/>
        </a:p>
      </dgm:t>
    </dgm:pt>
    <dgm:pt modelId="{CB507A6E-3EDA-4744-9E5A-3E1788239083}" type="sibTrans" cxnId="{83DD1C9A-B319-4992-9BDD-654EF191CE5C}">
      <dgm:prSet/>
      <dgm:spPr/>
      <dgm:t>
        <a:bodyPr/>
        <a:lstStyle/>
        <a:p>
          <a:endParaRPr lang="cs-CZ"/>
        </a:p>
      </dgm:t>
    </dgm:pt>
    <dgm:pt modelId="{63C2301F-5AE0-499E-81FD-D13DE8D72EDA}">
      <dgm:prSet phldrT="[Text]" custT="1"/>
      <dgm:spPr>
        <a:solidFill>
          <a:schemeClr val="bg1"/>
        </a:solidFill>
        <a:ln w="28575"/>
      </dgm:spPr>
      <dgm:t>
        <a:bodyPr/>
        <a:lstStyle/>
        <a:p>
          <a:r>
            <a:rPr lang="cs-CZ" sz="1800" b="1" dirty="0">
              <a:latin typeface="Amasis MT Pro" panose="02040504050005020304" pitchFamily="18" charset="-18"/>
            </a:rPr>
            <a:t>FUNDAMENTÁLNÍ</a:t>
          </a:r>
        </a:p>
        <a:p>
          <a:r>
            <a:rPr lang="cs-CZ" sz="1400" b="1" dirty="0">
              <a:latin typeface="Amasis MT Pro" panose="02040504050005020304" pitchFamily="18" charset="-18"/>
            </a:rPr>
            <a:t>KVALITATIVNÍ</a:t>
          </a:r>
        </a:p>
      </dgm:t>
    </dgm:pt>
    <dgm:pt modelId="{CE659B4D-A138-4782-A953-CE7DAEE82ABA}" type="parTrans" cxnId="{440D156D-96C6-41B3-A488-7F4DC0AEFA89}">
      <dgm:prSet/>
      <dgm:spPr>
        <a:solidFill>
          <a:schemeClr val="bg1"/>
        </a:solidFill>
        <a:ln w="28575"/>
      </dgm:spPr>
      <dgm:t>
        <a:bodyPr/>
        <a:lstStyle/>
        <a:p>
          <a:endParaRPr lang="cs-CZ" sz="2400" b="1">
            <a:latin typeface="Amasis MT Pro" panose="02040504050005020304" pitchFamily="18" charset="-18"/>
          </a:endParaRPr>
        </a:p>
      </dgm:t>
    </dgm:pt>
    <dgm:pt modelId="{C21CDFA1-8B28-48C1-B039-802A87CFB022}" type="sibTrans" cxnId="{440D156D-96C6-41B3-A488-7F4DC0AEFA89}">
      <dgm:prSet/>
      <dgm:spPr/>
      <dgm:t>
        <a:bodyPr/>
        <a:lstStyle/>
        <a:p>
          <a:endParaRPr lang="cs-CZ"/>
        </a:p>
      </dgm:t>
    </dgm:pt>
    <dgm:pt modelId="{E01C5D9D-635B-42E4-B866-14ABAAF97BF4}">
      <dgm:prSet phldrT="[Text]" custT="1"/>
      <dgm:spPr>
        <a:solidFill>
          <a:schemeClr val="bg1"/>
        </a:solidFill>
        <a:ln w="28575"/>
      </dgm:spPr>
      <dgm:t>
        <a:bodyPr/>
        <a:lstStyle/>
        <a:p>
          <a:r>
            <a:rPr lang="cs-CZ" sz="1200" b="1" dirty="0">
              <a:latin typeface="Amasis MT Pro" panose="02040504050005020304" pitchFamily="18" charset="-18"/>
            </a:rPr>
            <a:t>SWOT ANALÝZA</a:t>
          </a:r>
        </a:p>
      </dgm:t>
    </dgm:pt>
    <dgm:pt modelId="{F47E47EB-9331-4B27-AA84-330094DC7003}" type="parTrans" cxnId="{B67E5D19-8DBA-4AA2-8A4A-78E2D23613E4}">
      <dgm:prSet/>
      <dgm:spPr>
        <a:solidFill>
          <a:schemeClr val="bg1"/>
        </a:solidFill>
        <a:ln w="28575"/>
      </dgm:spPr>
      <dgm:t>
        <a:bodyPr/>
        <a:lstStyle/>
        <a:p>
          <a:endParaRPr lang="cs-CZ" sz="2400" b="1">
            <a:latin typeface="Amasis MT Pro" panose="02040504050005020304" pitchFamily="18" charset="-18"/>
          </a:endParaRPr>
        </a:p>
      </dgm:t>
    </dgm:pt>
    <dgm:pt modelId="{0D956081-29D4-4D2D-AF4B-5915DADB3ACD}" type="sibTrans" cxnId="{B67E5D19-8DBA-4AA2-8A4A-78E2D23613E4}">
      <dgm:prSet/>
      <dgm:spPr/>
      <dgm:t>
        <a:bodyPr/>
        <a:lstStyle/>
        <a:p>
          <a:endParaRPr lang="cs-CZ"/>
        </a:p>
      </dgm:t>
    </dgm:pt>
    <dgm:pt modelId="{559F47DA-8F0C-4E77-AC05-260DCC8C3C27}">
      <dgm:prSet phldrT="[Text]" custT="1"/>
      <dgm:spPr>
        <a:solidFill>
          <a:schemeClr val="bg1"/>
        </a:solidFill>
        <a:ln w="28575"/>
      </dgm:spPr>
      <dgm:t>
        <a:bodyPr/>
        <a:lstStyle/>
        <a:p>
          <a:r>
            <a:rPr lang="cs-CZ" sz="1200" b="1" dirty="0">
              <a:latin typeface="Amasis MT Pro" panose="02040504050005020304" pitchFamily="18" charset="-18"/>
            </a:rPr>
            <a:t>BCG MATICE</a:t>
          </a:r>
        </a:p>
      </dgm:t>
    </dgm:pt>
    <dgm:pt modelId="{E4FA121C-BBBA-4008-B7EF-B6BD73A3295E}" type="parTrans" cxnId="{2DA95A71-77FB-458E-8D33-F11F133E3D9C}">
      <dgm:prSet/>
      <dgm:spPr>
        <a:solidFill>
          <a:schemeClr val="bg1"/>
        </a:solidFill>
        <a:ln w="28575"/>
      </dgm:spPr>
      <dgm:t>
        <a:bodyPr/>
        <a:lstStyle/>
        <a:p>
          <a:endParaRPr lang="cs-CZ" sz="2400" b="1">
            <a:latin typeface="Amasis MT Pro" panose="02040504050005020304" pitchFamily="18" charset="-18"/>
          </a:endParaRPr>
        </a:p>
      </dgm:t>
    </dgm:pt>
    <dgm:pt modelId="{41A82A79-EA89-42FE-B31F-58296CECFD8C}" type="sibTrans" cxnId="{2DA95A71-77FB-458E-8D33-F11F133E3D9C}">
      <dgm:prSet/>
      <dgm:spPr/>
      <dgm:t>
        <a:bodyPr/>
        <a:lstStyle/>
        <a:p>
          <a:endParaRPr lang="cs-CZ"/>
        </a:p>
      </dgm:t>
    </dgm:pt>
    <dgm:pt modelId="{AA42CAE4-AA48-4C65-90AC-A496EF00D562}">
      <dgm:prSet phldrT="[Text]" custT="1"/>
      <dgm:spPr>
        <a:solidFill>
          <a:schemeClr val="bg1"/>
        </a:solidFill>
        <a:ln w="28575"/>
      </dgm:spPr>
      <dgm:t>
        <a:bodyPr/>
        <a:lstStyle/>
        <a:p>
          <a:r>
            <a:rPr lang="cs-CZ" sz="1800" b="1" dirty="0">
              <a:latin typeface="Amasis MT Pro" panose="02040504050005020304" pitchFamily="18" charset="-18"/>
            </a:rPr>
            <a:t>TECHNICKÁ</a:t>
          </a:r>
        </a:p>
        <a:p>
          <a:r>
            <a:rPr lang="cs-CZ" sz="1400" b="1" dirty="0">
              <a:latin typeface="Amasis MT Pro" panose="02040504050005020304" pitchFamily="18" charset="-18"/>
            </a:rPr>
            <a:t>KVANTITATIVNÍ</a:t>
          </a:r>
          <a:endParaRPr lang="cs-CZ" sz="1600" b="1" dirty="0">
            <a:latin typeface="Amasis MT Pro" panose="02040504050005020304" pitchFamily="18" charset="-18"/>
          </a:endParaRPr>
        </a:p>
      </dgm:t>
    </dgm:pt>
    <dgm:pt modelId="{981E223F-1211-472E-B910-8A572995D7AC}" type="parTrans" cxnId="{06D52669-FBDB-4043-8DC7-19BA4503B35A}">
      <dgm:prSet/>
      <dgm:spPr>
        <a:solidFill>
          <a:schemeClr val="bg1"/>
        </a:solidFill>
        <a:ln w="28575"/>
      </dgm:spPr>
      <dgm:t>
        <a:bodyPr/>
        <a:lstStyle/>
        <a:p>
          <a:endParaRPr lang="cs-CZ" sz="2400" b="1">
            <a:latin typeface="Amasis MT Pro" panose="02040504050005020304" pitchFamily="18" charset="-18"/>
          </a:endParaRPr>
        </a:p>
      </dgm:t>
    </dgm:pt>
    <dgm:pt modelId="{4CA3D22F-3DC0-4CD4-BC7B-A98926E664E1}" type="sibTrans" cxnId="{06D52669-FBDB-4043-8DC7-19BA4503B35A}">
      <dgm:prSet/>
      <dgm:spPr/>
      <dgm:t>
        <a:bodyPr/>
        <a:lstStyle/>
        <a:p>
          <a:endParaRPr lang="cs-CZ"/>
        </a:p>
      </dgm:t>
    </dgm:pt>
    <dgm:pt modelId="{58FFDE2C-CF18-4575-90FF-B75E22561D01}">
      <dgm:prSet phldrT="[Text]" custT="1"/>
      <dgm:spPr>
        <a:solidFill>
          <a:schemeClr val="bg1"/>
        </a:solidFill>
        <a:ln w="28575"/>
      </dgm:spPr>
      <dgm:t>
        <a:bodyPr/>
        <a:lstStyle/>
        <a:p>
          <a:r>
            <a:rPr lang="cs-CZ" sz="1200" b="1" dirty="0">
              <a:latin typeface="Amasis MT Pro" panose="02040504050005020304" pitchFamily="18" charset="-18"/>
            </a:rPr>
            <a:t>ANALÝZA ABSOLUTNÍCH UKAZATELŮ</a:t>
          </a:r>
        </a:p>
      </dgm:t>
    </dgm:pt>
    <dgm:pt modelId="{95496563-9954-4DD8-AC51-82E56BC3E817}" type="parTrans" cxnId="{DBEEA695-EFEB-4289-960A-3BF54844B08B}">
      <dgm:prSet/>
      <dgm:spPr>
        <a:solidFill>
          <a:schemeClr val="bg1"/>
        </a:solidFill>
        <a:ln w="28575"/>
      </dgm:spPr>
      <dgm:t>
        <a:bodyPr/>
        <a:lstStyle/>
        <a:p>
          <a:endParaRPr lang="cs-CZ" sz="2400" b="1">
            <a:latin typeface="Amasis MT Pro" panose="02040504050005020304" pitchFamily="18" charset="-18"/>
          </a:endParaRPr>
        </a:p>
      </dgm:t>
    </dgm:pt>
    <dgm:pt modelId="{C1DB459C-4468-4A60-A063-507BE7EE5F48}" type="sibTrans" cxnId="{DBEEA695-EFEB-4289-960A-3BF54844B08B}">
      <dgm:prSet/>
      <dgm:spPr/>
      <dgm:t>
        <a:bodyPr/>
        <a:lstStyle/>
        <a:p>
          <a:endParaRPr lang="cs-CZ"/>
        </a:p>
      </dgm:t>
    </dgm:pt>
    <dgm:pt modelId="{370824CE-73E0-4B01-853C-59A4A9BA0CB4}">
      <dgm:prSet phldrT="[Text]" custT="1"/>
      <dgm:spPr>
        <a:solidFill>
          <a:schemeClr val="bg1"/>
        </a:solidFill>
        <a:ln w="28575"/>
      </dgm:spPr>
      <dgm:t>
        <a:bodyPr/>
        <a:lstStyle/>
        <a:p>
          <a:r>
            <a:rPr lang="cs-CZ" sz="1200" b="1" dirty="0">
              <a:latin typeface="Amasis MT Pro" panose="02040504050005020304" pitchFamily="18" charset="-18"/>
            </a:rPr>
            <a:t>BSC</a:t>
          </a:r>
        </a:p>
      </dgm:t>
    </dgm:pt>
    <dgm:pt modelId="{B1AED864-3FA0-4EF0-8883-3FBCA8FC8D02}" type="parTrans" cxnId="{2417F195-AD26-4C7F-8AAD-512D6499BC20}">
      <dgm:prSet/>
      <dgm:spPr>
        <a:solidFill>
          <a:schemeClr val="bg1"/>
        </a:solidFill>
        <a:ln w="28575"/>
      </dgm:spPr>
      <dgm:t>
        <a:bodyPr/>
        <a:lstStyle/>
        <a:p>
          <a:endParaRPr lang="cs-CZ" sz="2400" b="1">
            <a:latin typeface="Amasis MT Pro" panose="02040504050005020304" pitchFamily="18" charset="-18"/>
          </a:endParaRPr>
        </a:p>
      </dgm:t>
    </dgm:pt>
    <dgm:pt modelId="{7B593252-3D83-42EE-9507-F2F1DFBDC845}" type="sibTrans" cxnId="{2417F195-AD26-4C7F-8AAD-512D6499BC20}">
      <dgm:prSet/>
      <dgm:spPr/>
      <dgm:t>
        <a:bodyPr/>
        <a:lstStyle/>
        <a:p>
          <a:endParaRPr lang="cs-CZ"/>
        </a:p>
      </dgm:t>
    </dgm:pt>
    <dgm:pt modelId="{43780689-E342-4CB3-8F70-3E5C74287C80}">
      <dgm:prSet phldrT="[Text]" custT="1"/>
      <dgm:spPr>
        <a:solidFill>
          <a:schemeClr val="bg1"/>
        </a:solidFill>
        <a:ln w="28575"/>
      </dgm:spPr>
      <dgm:t>
        <a:bodyPr/>
        <a:lstStyle/>
        <a:p>
          <a:r>
            <a:rPr lang="cs-CZ" sz="1200" b="1" dirty="0">
              <a:latin typeface="Amasis MT Pro" panose="02040504050005020304" pitchFamily="18" charset="-18"/>
            </a:rPr>
            <a:t>ANALÝZA ROZDÍLOVÝCH UKAZATELŮ</a:t>
          </a:r>
        </a:p>
      </dgm:t>
    </dgm:pt>
    <dgm:pt modelId="{9E8D4585-BDFB-4637-8770-C14F18979448}" type="parTrans" cxnId="{32F592B5-8C10-43AE-8250-1871B86AC5A8}">
      <dgm:prSet/>
      <dgm:spPr>
        <a:solidFill>
          <a:schemeClr val="bg1"/>
        </a:solidFill>
        <a:ln w="28575"/>
      </dgm:spPr>
      <dgm:t>
        <a:bodyPr/>
        <a:lstStyle/>
        <a:p>
          <a:endParaRPr lang="cs-CZ" sz="2400" b="1">
            <a:latin typeface="Amasis MT Pro" panose="02040504050005020304" pitchFamily="18" charset="-18"/>
          </a:endParaRPr>
        </a:p>
      </dgm:t>
    </dgm:pt>
    <dgm:pt modelId="{7799A44C-A87E-4401-BDCB-5D5115F1596B}" type="sibTrans" cxnId="{32F592B5-8C10-43AE-8250-1871B86AC5A8}">
      <dgm:prSet/>
      <dgm:spPr/>
      <dgm:t>
        <a:bodyPr/>
        <a:lstStyle/>
        <a:p>
          <a:endParaRPr lang="cs-CZ"/>
        </a:p>
      </dgm:t>
    </dgm:pt>
    <dgm:pt modelId="{665AB0A6-C3DA-4075-A3CF-D161D4515BD0}">
      <dgm:prSet phldrT="[Text]" custT="1"/>
      <dgm:spPr>
        <a:solidFill>
          <a:schemeClr val="bg1"/>
        </a:solidFill>
        <a:ln w="28575"/>
      </dgm:spPr>
      <dgm:t>
        <a:bodyPr/>
        <a:lstStyle/>
        <a:p>
          <a:r>
            <a:rPr lang="cs-CZ" sz="1200" b="1" dirty="0">
              <a:latin typeface="Amasis MT Pro" panose="02040504050005020304" pitchFamily="18" charset="-18"/>
            </a:rPr>
            <a:t>ANALÝZA POMĚROVÝCH UKAZATELŮ</a:t>
          </a:r>
        </a:p>
      </dgm:t>
    </dgm:pt>
    <dgm:pt modelId="{82BFE666-A6D4-4D51-BFD1-685BE751CB09}" type="parTrans" cxnId="{AE7F9490-9CC2-49ED-8404-27CA593A4C13}">
      <dgm:prSet/>
      <dgm:spPr>
        <a:solidFill>
          <a:schemeClr val="bg1"/>
        </a:solidFill>
        <a:ln w="28575"/>
      </dgm:spPr>
      <dgm:t>
        <a:bodyPr/>
        <a:lstStyle/>
        <a:p>
          <a:endParaRPr lang="cs-CZ" sz="2400" b="1">
            <a:latin typeface="Amasis MT Pro" panose="02040504050005020304" pitchFamily="18" charset="-18"/>
          </a:endParaRPr>
        </a:p>
      </dgm:t>
    </dgm:pt>
    <dgm:pt modelId="{D03444D6-67C9-41D0-B999-AFA2796EF8BD}" type="sibTrans" cxnId="{AE7F9490-9CC2-49ED-8404-27CA593A4C13}">
      <dgm:prSet/>
      <dgm:spPr/>
      <dgm:t>
        <a:bodyPr/>
        <a:lstStyle/>
        <a:p>
          <a:endParaRPr lang="cs-CZ"/>
        </a:p>
      </dgm:t>
    </dgm:pt>
    <dgm:pt modelId="{452AF7D6-03E1-48E3-8FAD-2B0980FF6196}">
      <dgm:prSet phldrT="[Text]" custT="1"/>
      <dgm:spPr>
        <a:solidFill>
          <a:schemeClr val="bg1"/>
        </a:solidFill>
        <a:ln w="28575"/>
      </dgm:spPr>
      <dgm:t>
        <a:bodyPr/>
        <a:lstStyle/>
        <a:p>
          <a:r>
            <a:rPr lang="cs-CZ" sz="1200" b="1" dirty="0">
              <a:latin typeface="Amasis MT Pro" panose="02040504050005020304" pitchFamily="18" charset="-18"/>
            </a:rPr>
            <a:t>ANALÝZA SOUSTAV UKAZATELŮ</a:t>
          </a:r>
        </a:p>
      </dgm:t>
    </dgm:pt>
    <dgm:pt modelId="{0C4448EA-2CAD-42B7-B535-F100EFA941BA}" type="parTrans" cxnId="{D73FA82A-F789-40FB-9742-801609101254}">
      <dgm:prSet/>
      <dgm:spPr>
        <a:solidFill>
          <a:schemeClr val="bg1"/>
        </a:solidFill>
        <a:ln w="28575"/>
      </dgm:spPr>
      <dgm:t>
        <a:bodyPr/>
        <a:lstStyle/>
        <a:p>
          <a:endParaRPr lang="cs-CZ" sz="2400" b="1">
            <a:latin typeface="Amasis MT Pro" panose="02040504050005020304" pitchFamily="18" charset="-18"/>
          </a:endParaRPr>
        </a:p>
      </dgm:t>
    </dgm:pt>
    <dgm:pt modelId="{613EC20A-108C-47D0-B838-CC6F9B993CA7}" type="sibTrans" cxnId="{D73FA82A-F789-40FB-9742-801609101254}">
      <dgm:prSet/>
      <dgm:spPr/>
      <dgm:t>
        <a:bodyPr/>
        <a:lstStyle/>
        <a:p>
          <a:endParaRPr lang="cs-CZ"/>
        </a:p>
      </dgm:t>
    </dgm:pt>
    <dgm:pt modelId="{3DB95244-2CF7-4794-AFE9-146E949D6E1B}" type="pres">
      <dgm:prSet presAssocID="{3332991C-D4D2-44CD-AAFD-24507EB2FC4C}" presName="hierChild1" presStyleCnt="0">
        <dgm:presLayoutVars>
          <dgm:chPref val="1"/>
          <dgm:dir/>
          <dgm:animOne val="branch"/>
          <dgm:animLvl val="lvl"/>
          <dgm:resizeHandles/>
        </dgm:presLayoutVars>
      </dgm:prSet>
      <dgm:spPr/>
    </dgm:pt>
    <dgm:pt modelId="{51F311AD-DB85-4CE0-8575-1CB3B351C5EB}" type="pres">
      <dgm:prSet presAssocID="{FD296582-7A7D-48DB-90A9-A7B4C0EC7F93}" presName="hierRoot1" presStyleCnt="0"/>
      <dgm:spPr/>
    </dgm:pt>
    <dgm:pt modelId="{D9320A96-3BE3-43EF-8A37-D00BC50EDE92}" type="pres">
      <dgm:prSet presAssocID="{FD296582-7A7D-48DB-90A9-A7B4C0EC7F93}" presName="composite" presStyleCnt="0"/>
      <dgm:spPr/>
    </dgm:pt>
    <dgm:pt modelId="{C034E7E1-B83E-48E5-9ECE-AFD109652251}" type="pres">
      <dgm:prSet presAssocID="{FD296582-7A7D-48DB-90A9-A7B4C0EC7F93}" presName="background" presStyleLbl="node0" presStyleIdx="0" presStyleCnt="1"/>
      <dgm:spPr>
        <a:solidFill>
          <a:schemeClr val="bg1">
            <a:lumMod val="65000"/>
          </a:schemeClr>
        </a:solidFill>
        <a:ln w="28575">
          <a:solidFill>
            <a:schemeClr val="tx1"/>
          </a:solidFill>
        </a:ln>
      </dgm:spPr>
    </dgm:pt>
    <dgm:pt modelId="{BC760C75-28DB-48BC-9BCB-3936A262E7BA}" type="pres">
      <dgm:prSet presAssocID="{FD296582-7A7D-48DB-90A9-A7B4C0EC7F93}" presName="text" presStyleLbl="fgAcc0" presStyleIdx="0" presStyleCnt="1" custScaleX="213162">
        <dgm:presLayoutVars>
          <dgm:chPref val="3"/>
        </dgm:presLayoutVars>
      </dgm:prSet>
      <dgm:spPr/>
    </dgm:pt>
    <dgm:pt modelId="{089DB4B5-A2C8-4F5D-BB2F-2B7C2780D78F}" type="pres">
      <dgm:prSet presAssocID="{FD296582-7A7D-48DB-90A9-A7B4C0EC7F93}" presName="hierChild2" presStyleCnt="0"/>
      <dgm:spPr/>
    </dgm:pt>
    <dgm:pt modelId="{43D06D32-D283-477C-B1B4-A986CBD483EE}" type="pres">
      <dgm:prSet presAssocID="{CE659B4D-A138-4782-A953-CE7DAEE82ABA}" presName="Name10" presStyleLbl="parChTrans1D2" presStyleIdx="0" presStyleCnt="2"/>
      <dgm:spPr/>
    </dgm:pt>
    <dgm:pt modelId="{71ED4C7D-B8D6-45AA-9BA7-0E8D3B927C30}" type="pres">
      <dgm:prSet presAssocID="{63C2301F-5AE0-499E-81FD-D13DE8D72EDA}" presName="hierRoot2" presStyleCnt="0"/>
      <dgm:spPr/>
    </dgm:pt>
    <dgm:pt modelId="{DDFC68E3-4312-46AE-85BF-B647DF0A653D}" type="pres">
      <dgm:prSet presAssocID="{63C2301F-5AE0-499E-81FD-D13DE8D72EDA}" presName="composite2" presStyleCnt="0"/>
      <dgm:spPr/>
    </dgm:pt>
    <dgm:pt modelId="{ADA84E3F-A9F7-4F93-9771-2390E66E41E5}" type="pres">
      <dgm:prSet presAssocID="{63C2301F-5AE0-499E-81FD-D13DE8D72EDA}" presName="background2" presStyleLbl="node2" presStyleIdx="0" presStyleCnt="2"/>
      <dgm:spPr>
        <a:solidFill>
          <a:schemeClr val="bg1">
            <a:lumMod val="65000"/>
          </a:schemeClr>
        </a:solidFill>
        <a:ln w="28575">
          <a:solidFill>
            <a:schemeClr val="tx1"/>
          </a:solidFill>
        </a:ln>
      </dgm:spPr>
    </dgm:pt>
    <dgm:pt modelId="{0FA63908-F6FD-440F-B90A-3C363355F380}" type="pres">
      <dgm:prSet presAssocID="{63C2301F-5AE0-499E-81FD-D13DE8D72EDA}" presName="text2" presStyleLbl="fgAcc2" presStyleIdx="0" presStyleCnt="2" custScaleX="200476">
        <dgm:presLayoutVars>
          <dgm:chPref val="3"/>
        </dgm:presLayoutVars>
      </dgm:prSet>
      <dgm:spPr/>
    </dgm:pt>
    <dgm:pt modelId="{1B6630A1-A2C7-4126-A416-21298989ACE6}" type="pres">
      <dgm:prSet presAssocID="{63C2301F-5AE0-499E-81FD-D13DE8D72EDA}" presName="hierChild3" presStyleCnt="0"/>
      <dgm:spPr/>
    </dgm:pt>
    <dgm:pt modelId="{42F59257-EA60-4813-AF98-A57FD4F94A82}" type="pres">
      <dgm:prSet presAssocID="{F47E47EB-9331-4B27-AA84-330094DC7003}" presName="Name17" presStyleLbl="parChTrans1D3" presStyleIdx="0" presStyleCnt="7"/>
      <dgm:spPr/>
    </dgm:pt>
    <dgm:pt modelId="{BA76FAF6-31CB-41C3-A521-75B65C530F19}" type="pres">
      <dgm:prSet presAssocID="{E01C5D9D-635B-42E4-B866-14ABAAF97BF4}" presName="hierRoot3" presStyleCnt="0"/>
      <dgm:spPr/>
    </dgm:pt>
    <dgm:pt modelId="{396DC29B-5E2F-4E62-8006-6A52E09D3406}" type="pres">
      <dgm:prSet presAssocID="{E01C5D9D-635B-42E4-B866-14ABAAF97BF4}" presName="composite3" presStyleCnt="0"/>
      <dgm:spPr/>
    </dgm:pt>
    <dgm:pt modelId="{92A4963A-D4E3-4410-A6CC-C1D833FAEF26}" type="pres">
      <dgm:prSet presAssocID="{E01C5D9D-635B-42E4-B866-14ABAAF97BF4}" presName="background3" presStyleLbl="node3" presStyleIdx="0" presStyleCnt="7"/>
      <dgm:spPr>
        <a:solidFill>
          <a:schemeClr val="bg1">
            <a:lumMod val="65000"/>
          </a:schemeClr>
        </a:solidFill>
        <a:ln w="28575">
          <a:solidFill>
            <a:schemeClr val="tx1"/>
          </a:solidFill>
        </a:ln>
      </dgm:spPr>
    </dgm:pt>
    <dgm:pt modelId="{E712E26B-ADCC-4882-9A29-90722754B9B2}" type="pres">
      <dgm:prSet presAssocID="{E01C5D9D-635B-42E4-B866-14ABAAF97BF4}" presName="text3" presStyleLbl="fgAcc3" presStyleIdx="0" presStyleCnt="7">
        <dgm:presLayoutVars>
          <dgm:chPref val="3"/>
        </dgm:presLayoutVars>
      </dgm:prSet>
      <dgm:spPr/>
    </dgm:pt>
    <dgm:pt modelId="{5F0B4314-A4CF-4AD8-ACE4-AD26E58CD50E}" type="pres">
      <dgm:prSet presAssocID="{E01C5D9D-635B-42E4-B866-14ABAAF97BF4}" presName="hierChild4" presStyleCnt="0"/>
      <dgm:spPr/>
    </dgm:pt>
    <dgm:pt modelId="{CFDCFA9E-7540-4D9D-A882-9196242DD9BA}" type="pres">
      <dgm:prSet presAssocID="{E4FA121C-BBBA-4008-B7EF-B6BD73A3295E}" presName="Name17" presStyleLbl="parChTrans1D3" presStyleIdx="1" presStyleCnt="7"/>
      <dgm:spPr/>
    </dgm:pt>
    <dgm:pt modelId="{BC88B486-DB98-48FB-9849-D053D3CA47F7}" type="pres">
      <dgm:prSet presAssocID="{559F47DA-8F0C-4E77-AC05-260DCC8C3C27}" presName="hierRoot3" presStyleCnt="0"/>
      <dgm:spPr/>
    </dgm:pt>
    <dgm:pt modelId="{2ABF96D8-A6A5-4C39-8CF1-2916BC71CB17}" type="pres">
      <dgm:prSet presAssocID="{559F47DA-8F0C-4E77-AC05-260DCC8C3C27}" presName="composite3" presStyleCnt="0"/>
      <dgm:spPr/>
    </dgm:pt>
    <dgm:pt modelId="{12D01B88-1A52-4B08-B8A5-102C590A5A48}" type="pres">
      <dgm:prSet presAssocID="{559F47DA-8F0C-4E77-AC05-260DCC8C3C27}" presName="background3" presStyleLbl="node3" presStyleIdx="1" presStyleCnt="7"/>
      <dgm:spPr>
        <a:solidFill>
          <a:schemeClr val="bg1">
            <a:lumMod val="65000"/>
          </a:schemeClr>
        </a:solidFill>
        <a:ln w="28575">
          <a:solidFill>
            <a:schemeClr val="tx1"/>
          </a:solidFill>
        </a:ln>
      </dgm:spPr>
    </dgm:pt>
    <dgm:pt modelId="{51346376-48BE-4888-8194-56B8440EBA96}" type="pres">
      <dgm:prSet presAssocID="{559F47DA-8F0C-4E77-AC05-260DCC8C3C27}" presName="text3" presStyleLbl="fgAcc3" presStyleIdx="1" presStyleCnt="7">
        <dgm:presLayoutVars>
          <dgm:chPref val="3"/>
        </dgm:presLayoutVars>
      </dgm:prSet>
      <dgm:spPr/>
    </dgm:pt>
    <dgm:pt modelId="{FA6FF824-738F-40E8-AB6C-2DFCAC6D709C}" type="pres">
      <dgm:prSet presAssocID="{559F47DA-8F0C-4E77-AC05-260DCC8C3C27}" presName="hierChild4" presStyleCnt="0"/>
      <dgm:spPr/>
    </dgm:pt>
    <dgm:pt modelId="{0026A89C-4533-46D7-B7B8-202E5EFFC23E}" type="pres">
      <dgm:prSet presAssocID="{B1AED864-3FA0-4EF0-8883-3FBCA8FC8D02}" presName="Name17" presStyleLbl="parChTrans1D3" presStyleIdx="2" presStyleCnt="7"/>
      <dgm:spPr/>
    </dgm:pt>
    <dgm:pt modelId="{045A0C91-B4B7-4E72-8F25-DE56D8F23FB1}" type="pres">
      <dgm:prSet presAssocID="{370824CE-73E0-4B01-853C-59A4A9BA0CB4}" presName="hierRoot3" presStyleCnt="0"/>
      <dgm:spPr/>
    </dgm:pt>
    <dgm:pt modelId="{FF53E936-0365-4368-94FA-25C6B9ADC4CB}" type="pres">
      <dgm:prSet presAssocID="{370824CE-73E0-4B01-853C-59A4A9BA0CB4}" presName="composite3" presStyleCnt="0"/>
      <dgm:spPr/>
    </dgm:pt>
    <dgm:pt modelId="{1E71BAE2-67C1-4502-B774-582FE13429B0}" type="pres">
      <dgm:prSet presAssocID="{370824CE-73E0-4B01-853C-59A4A9BA0CB4}" presName="background3" presStyleLbl="node3" presStyleIdx="2" presStyleCnt="7"/>
      <dgm:spPr>
        <a:solidFill>
          <a:schemeClr val="bg1">
            <a:lumMod val="65000"/>
          </a:schemeClr>
        </a:solidFill>
        <a:ln w="28575">
          <a:solidFill>
            <a:schemeClr val="tx1"/>
          </a:solidFill>
        </a:ln>
      </dgm:spPr>
    </dgm:pt>
    <dgm:pt modelId="{D60ECA85-1357-413A-9AE3-19CF35EE20EF}" type="pres">
      <dgm:prSet presAssocID="{370824CE-73E0-4B01-853C-59A4A9BA0CB4}" presName="text3" presStyleLbl="fgAcc3" presStyleIdx="2" presStyleCnt="7">
        <dgm:presLayoutVars>
          <dgm:chPref val="3"/>
        </dgm:presLayoutVars>
      </dgm:prSet>
      <dgm:spPr/>
    </dgm:pt>
    <dgm:pt modelId="{D3367269-B2A1-44E8-B03C-541DB6530C52}" type="pres">
      <dgm:prSet presAssocID="{370824CE-73E0-4B01-853C-59A4A9BA0CB4}" presName="hierChild4" presStyleCnt="0"/>
      <dgm:spPr/>
    </dgm:pt>
    <dgm:pt modelId="{B74D0100-76C1-49DA-905C-281B39D12639}" type="pres">
      <dgm:prSet presAssocID="{981E223F-1211-472E-B910-8A572995D7AC}" presName="Name10" presStyleLbl="parChTrans1D2" presStyleIdx="1" presStyleCnt="2"/>
      <dgm:spPr/>
    </dgm:pt>
    <dgm:pt modelId="{B8DDFE36-D837-47FD-BC9B-21C3E9BE6B72}" type="pres">
      <dgm:prSet presAssocID="{AA42CAE4-AA48-4C65-90AC-A496EF00D562}" presName="hierRoot2" presStyleCnt="0"/>
      <dgm:spPr/>
    </dgm:pt>
    <dgm:pt modelId="{BF8E458B-7E3F-4A82-8485-848BAA72DE31}" type="pres">
      <dgm:prSet presAssocID="{AA42CAE4-AA48-4C65-90AC-A496EF00D562}" presName="composite2" presStyleCnt="0"/>
      <dgm:spPr/>
    </dgm:pt>
    <dgm:pt modelId="{37612116-5F1B-43F1-BA26-8BABD8FBEA4F}" type="pres">
      <dgm:prSet presAssocID="{AA42CAE4-AA48-4C65-90AC-A496EF00D562}" presName="background2" presStyleLbl="node2" presStyleIdx="1" presStyleCnt="2"/>
      <dgm:spPr>
        <a:solidFill>
          <a:schemeClr val="bg1">
            <a:lumMod val="65000"/>
          </a:schemeClr>
        </a:solidFill>
        <a:ln w="28575">
          <a:solidFill>
            <a:schemeClr val="tx1"/>
          </a:solidFill>
        </a:ln>
      </dgm:spPr>
    </dgm:pt>
    <dgm:pt modelId="{F45F3717-463F-4AD9-BC09-FAB2F67FCF3B}" type="pres">
      <dgm:prSet presAssocID="{AA42CAE4-AA48-4C65-90AC-A496EF00D562}" presName="text2" presStyleLbl="fgAcc2" presStyleIdx="1" presStyleCnt="2" custScaleX="198502">
        <dgm:presLayoutVars>
          <dgm:chPref val="3"/>
        </dgm:presLayoutVars>
      </dgm:prSet>
      <dgm:spPr/>
    </dgm:pt>
    <dgm:pt modelId="{921303F5-433E-45CF-A4A9-239EF5BA41B1}" type="pres">
      <dgm:prSet presAssocID="{AA42CAE4-AA48-4C65-90AC-A496EF00D562}" presName="hierChild3" presStyleCnt="0"/>
      <dgm:spPr/>
    </dgm:pt>
    <dgm:pt modelId="{4CE1A4C7-A7B5-42F5-B515-B97EDE33BC63}" type="pres">
      <dgm:prSet presAssocID="{95496563-9954-4DD8-AC51-82E56BC3E817}" presName="Name17" presStyleLbl="parChTrans1D3" presStyleIdx="3" presStyleCnt="7"/>
      <dgm:spPr/>
    </dgm:pt>
    <dgm:pt modelId="{33851AB2-FBAA-4001-BAFC-DCA999CD6006}" type="pres">
      <dgm:prSet presAssocID="{58FFDE2C-CF18-4575-90FF-B75E22561D01}" presName="hierRoot3" presStyleCnt="0"/>
      <dgm:spPr/>
    </dgm:pt>
    <dgm:pt modelId="{AB61EA39-23A9-469A-83E9-DDFD7954BBD7}" type="pres">
      <dgm:prSet presAssocID="{58FFDE2C-CF18-4575-90FF-B75E22561D01}" presName="composite3" presStyleCnt="0"/>
      <dgm:spPr/>
    </dgm:pt>
    <dgm:pt modelId="{74A58933-6DE6-4DF9-B862-838C1D4AB27C}" type="pres">
      <dgm:prSet presAssocID="{58FFDE2C-CF18-4575-90FF-B75E22561D01}" presName="background3" presStyleLbl="node3" presStyleIdx="3" presStyleCnt="7"/>
      <dgm:spPr>
        <a:solidFill>
          <a:schemeClr val="bg1">
            <a:lumMod val="65000"/>
          </a:schemeClr>
        </a:solidFill>
        <a:ln w="28575">
          <a:solidFill>
            <a:schemeClr val="tx1"/>
          </a:solidFill>
        </a:ln>
      </dgm:spPr>
    </dgm:pt>
    <dgm:pt modelId="{2C2DAF55-80B5-4FB7-A977-DF2183760A0E}" type="pres">
      <dgm:prSet presAssocID="{58FFDE2C-CF18-4575-90FF-B75E22561D01}" presName="text3" presStyleLbl="fgAcc3" presStyleIdx="3" presStyleCnt="7">
        <dgm:presLayoutVars>
          <dgm:chPref val="3"/>
        </dgm:presLayoutVars>
      </dgm:prSet>
      <dgm:spPr/>
    </dgm:pt>
    <dgm:pt modelId="{1C40114B-3960-411B-BCEF-1B7409755BB4}" type="pres">
      <dgm:prSet presAssocID="{58FFDE2C-CF18-4575-90FF-B75E22561D01}" presName="hierChild4" presStyleCnt="0"/>
      <dgm:spPr/>
    </dgm:pt>
    <dgm:pt modelId="{AA940C9C-A2F6-4A62-8AFC-30E851D1DBBD}" type="pres">
      <dgm:prSet presAssocID="{9E8D4585-BDFB-4637-8770-C14F18979448}" presName="Name17" presStyleLbl="parChTrans1D3" presStyleIdx="4" presStyleCnt="7"/>
      <dgm:spPr/>
    </dgm:pt>
    <dgm:pt modelId="{F528DF93-696E-4CE1-AB3D-1F5811514B6B}" type="pres">
      <dgm:prSet presAssocID="{43780689-E342-4CB3-8F70-3E5C74287C80}" presName="hierRoot3" presStyleCnt="0"/>
      <dgm:spPr/>
    </dgm:pt>
    <dgm:pt modelId="{80C0C943-8312-4738-B3D5-F917C8D38C73}" type="pres">
      <dgm:prSet presAssocID="{43780689-E342-4CB3-8F70-3E5C74287C80}" presName="composite3" presStyleCnt="0"/>
      <dgm:spPr/>
    </dgm:pt>
    <dgm:pt modelId="{5AB5C0DB-E514-441D-ACF9-77524B25D3BC}" type="pres">
      <dgm:prSet presAssocID="{43780689-E342-4CB3-8F70-3E5C74287C80}" presName="background3" presStyleLbl="node3" presStyleIdx="4" presStyleCnt="7"/>
      <dgm:spPr>
        <a:solidFill>
          <a:schemeClr val="bg1">
            <a:lumMod val="65000"/>
          </a:schemeClr>
        </a:solidFill>
        <a:ln w="28575">
          <a:solidFill>
            <a:schemeClr val="tx1"/>
          </a:solidFill>
        </a:ln>
      </dgm:spPr>
    </dgm:pt>
    <dgm:pt modelId="{D8308EE1-27D3-4B23-BF80-11A8B81AAFFE}" type="pres">
      <dgm:prSet presAssocID="{43780689-E342-4CB3-8F70-3E5C74287C80}" presName="text3" presStyleLbl="fgAcc3" presStyleIdx="4" presStyleCnt="7">
        <dgm:presLayoutVars>
          <dgm:chPref val="3"/>
        </dgm:presLayoutVars>
      </dgm:prSet>
      <dgm:spPr/>
    </dgm:pt>
    <dgm:pt modelId="{79A3458E-C129-4F38-8962-D913A2720CDE}" type="pres">
      <dgm:prSet presAssocID="{43780689-E342-4CB3-8F70-3E5C74287C80}" presName="hierChild4" presStyleCnt="0"/>
      <dgm:spPr/>
    </dgm:pt>
    <dgm:pt modelId="{4BF0B19C-6B93-4215-A3C4-EF11C638EED9}" type="pres">
      <dgm:prSet presAssocID="{82BFE666-A6D4-4D51-BFD1-685BE751CB09}" presName="Name17" presStyleLbl="parChTrans1D3" presStyleIdx="5" presStyleCnt="7"/>
      <dgm:spPr/>
    </dgm:pt>
    <dgm:pt modelId="{6B92E7BD-1C28-4522-9157-A337F09000E9}" type="pres">
      <dgm:prSet presAssocID="{665AB0A6-C3DA-4075-A3CF-D161D4515BD0}" presName="hierRoot3" presStyleCnt="0"/>
      <dgm:spPr/>
    </dgm:pt>
    <dgm:pt modelId="{C58FDF53-7611-41D8-9118-6CDE405520EC}" type="pres">
      <dgm:prSet presAssocID="{665AB0A6-C3DA-4075-A3CF-D161D4515BD0}" presName="composite3" presStyleCnt="0"/>
      <dgm:spPr/>
    </dgm:pt>
    <dgm:pt modelId="{B1E61829-5D79-46AD-AB7C-51CA74783493}" type="pres">
      <dgm:prSet presAssocID="{665AB0A6-C3DA-4075-A3CF-D161D4515BD0}" presName="background3" presStyleLbl="node3" presStyleIdx="5" presStyleCnt="7"/>
      <dgm:spPr>
        <a:solidFill>
          <a:schemeClr val="bg1">
            <a:lumMod val="65000"/>
          </a:schemeClr>
        </a:solidFill>
        <a:ln w="28575">
          <a:solidFill>
            <a:schemeClr val="tx1"/>
          </a:solidFill>
        </a:ln>
      </dgm:spPr>
    </dgm:pt>
    <dgm:pt modelId="{FDDC4F8F-8EA9-45FE-80B1-BE1142AF4376}" type="pres">
      <dgm:prSet presAssocID="{665AB0A6-C3DA-4075-A3CF-D161D4515BD0}" presName="text3" presStyleLbl="fgAcc3" presStyleIdx="5" presStyleCnt="7">
        <dgm:presLayoutVars>
          <dgm:chPref val="3"/>
        </dgm:presLayoutVars>
      </dgm:prSet>
      <dgm:spPr/>
    </dgm:pt>
    <dgm:pt modelId="{1FDDA90F-6C91-452B-9EE3-ACEA583D9899}" type="pres">
      <dgm:prSet presAssocID="{665AB0A6-C3DA-4075-A3CF-D161D4515BD0}" presName="hierChild4" presStyleCnt="0"/>
      <dgm:spPr/>
    </dgm:pt>
    <dgm:pt modelId="{2938EDEA-7507-4D91-8510-7B7FF05B76B0}" type="pres">
      <dgm:prSet presAssocID="{0C4448EA-2CAD-42B7-B535-F100EFA941BA}" presName="Name17" presStyleLbl="parChTrans1D3" presStyleIdx="6" presStyleCnt="7"/>
      <dgm:spPr/>
    </dgm:pt>
    <dgm:pt modelId="{C536C06B-ACA8-487B-8923-9E6BFDC51D24}" type="pres">
      <dgm:prSet presAssocID="{452AF7D6-03E1-48E3-8FAD-2B0980FF6196}" presName="hierRoot3" presStyleCnt="0"/>
      <dgm:spPr/>
    </dgm:pt>
    <dgm:pt modelId="{EF5FF398-2B49-4B17-A977-764F5573EA3A}" type="pres">
      <dgm:prSet presAssocID="{452AF7D6-03E1-48E3-8FAD-2B0980FF6196}" presName="composite3" presStyleCnt="0"/>
      <dgm:spPr/>
    </dgm:pt>
    <dgm:pt modelId="{D641D91E-9981-4F1B-8314-C390924F16A5}" type="pres">
      <dgm:prSet presAssocID="{452AF7D6-03E1-48E3-8FAD-2B0980FF6196}" presName="background3" presStyleLbl="node3" presStyleIdx="6" presStyleCnt="7"/>
      <dgm:spPr>
        <a:solidFill>
          <a:schemeClr val="bg1">
            <a:lumMod val="65000"/>
          </a:schemeClr>
        </a:solidFill>
        <a:ln w="28575">
          <a:solidFill>
            <a:schemeClr val="tx1"/>
          </a:solidFill>
        </a:ln>
      </dgm:spPr>
    </dgm:pt>
    <dgm:pt modelId="{46BEA033-E971-4BDB-A9F2-425FF99954C5}" type="pres">
      <dgm:prSet presAssocID="{452AF7D6-03E1-48E3-8FAD-2B0980FF6196}" presName="text3" presStyleLbl="fgAcc3" presStyleIdx="6" presStyleCnt="7">
        <dgm:presLayoutVars>
          <dgm:chPref val="3"/>
        </dgm:presLayoutVars>
      </dgm:prSet>
      <dgm:spPr/>
    </dgm:pt>
    <dgm:pt modelId="{E8DFEE12-B790-4F10-8C90-17E6F0911349}" type="pres">
      <dgm:prSet presAssocID="{452AF7D6-03E1-48E3-8FAD-2B0980FF6196}" presName="hierChild4" presStyleCnt="0"/>
      <dgm:spPr/>
    </dgm:pt>
  </dgm:ptLst>
  <dgm:cxnLst>
    <dgm:cxn modelId="{CFF02102-8E02-4B57-91E6-9FCB63828D98}" type="presOf" srcId="{43780689-E342-4CB3-8F70-3E5C74287C80}" destId="{D8308EE1-27D3-4B23-BF80-11A8B81AAFFE}" srcOrd="0" destOrd="0" presId="urn:microsoft.com/office/officeart/2005/8/layout/hierarchy1"/>
    <dgm:cxn modelId="{DA920003-CD01-490B-B80B-92E5EBA47B09}" type="presOf" srcId="{E4FA121C-BBBA-4008-B7EF-B6BD73A3295E}" destId="{CFDCFA9E-7540-4D9D-A882-9196242DD9BA}" srcOrd="0" destOrd="0" presId="urn:microsoft.com/office/officeart/2005/8/layout/hierarchy1"/>
    <dgm:cxn modelId="{7E08FE04-1215-4F96-93C2-F6E2932BFF54}" type="presOf" srcId="{95496563-9954-4DD8-AC51-82E56BC3E817}" destId="{4CE1A4C7-A7B5-42F5-B515-B97EDE33BC63}" srcOrd="0" destOrd="0" presId="urn:microsoft.com/office/officeart/2005/8/layout/hierarchy1"/>
    <dgm:cxn modelId="{795C6911-57C9-4A55-873F-383FBDB85D32}" type="presOf" srcId="{559F47DA-8F0C-4E77-AC05-260DCC8C3C27}" destId="{51346376-48BE-4888-8194-56B8440EBA96}" srcOrd="0" destOrd="0" presId="urn:microsoft.com/office/officeart/2005/8/layout/hierarchy1"/>
    <dgm:cxn modelId="{B67E5D19-8DBA-4AA2-8A4A-78E2D23613E4}" srcId="{63C2301F-5AE0-499E-81FD-D13DE8D72EDA}" destId="{E01C5D9D-635B-42E4-B866-14ABAAF97BF4}" srcOrd="0" destOrd="0" parTransId="{F47E47EB-9331-4B27-AA84-330094DC7003}" sibTransId="{0D956081-29D4-4D2D-AF4B-5915DADB3ACD}"/>
    <dgm:cxn modelId="{D73FA82A-F789-40FB-9742-801609101254}" srcId="{AA42CAE4-AA48-4C65-90AC-A496EF00D562}" destId="{452AF7D6-03E1-48E3-8FAD-2B0980FF6196}" srcOrd="3" destOrd="0" parTransId="{0C4448EA-2CAD-42B7-B535-F100EFA941BA}" sibTransId="{613EC20A-108C-47D0-B838-CC6F9B993CA7}"/>
    <dgm:cxn modelId="{7140552F-FA4B-4D7E-8B6C-3F6478476F30}" type="presOf" srcId="{981E223F-1211-472E-B910-8A572995D7AC}" destId="{B74D0100-76C1-49DA-905C-281B39D12639}" srcOrd="0" destOrd="0" presId="urn:microsoft.com/office/officeart/2005/8/layout/hierarchy1"/>
    <dgm:cxn modelId="{42BA3C5B-6781-41A7-B179-28D45ADD1700}" type="presOf" srcId="{F47E47EB-9331-4B27-AA84-330094DC7003}" destId="{42F59257-EA60-4813-AF98-A57FD4F94A82}" srcOrd="0" destOrd="0" presId="urn:microsoft.com/office/officeart/2005/8/layout/hierarchy1"/>
    <dgm:cxn modelId="{0E54A747-C067-441A-81C6-AD8266992203}" type="presOf" srcId="{452AF7D6-03E1-48E3-8FAD-2B0980FF6196}" destId="{46BEA033-E971-4BDB-A9F2-425FF99954C5}" srcOrd="0" destOrd="0" presId="urn:microsoft.com/office/officeart/2005/8/layout/hierarchy1"/>
    <dgm:cxn modelId="{06D52669-FBDB-4043-8DC7-19BA4503B35A}" srcId="{FD296582-7A7D-48DB-90A9-A7B4C0EC7F93}" destId="{AA42CAE4-AA48-4C65-90AC-A496EF00D562}" srcOrd="1" destOrd="0" parTransId="{981E223F-1211-472E-B910-8A572995D7AC}" sibTransId="{4CA3D22F-3DC0-4CD4-BC7B-A98926E664E1}"/>
    <dgm:cxn modelId="{1368D16B-2917-4C54-B6B5-4CD283301982}" type="presOf" srcId="{665AB0A6-C3DA-4075-A3CF-D161D4515BD0}" destId="{FDDC4F8F-8EA9-45FE-80B1-BE1142AF4376}" srcOrd="0" destOrd="0" presId="urn:microsoft.com/office/officeart/2005/8/layout/hierarchy1"/>
    <dgm:cxn modelId="{440D156D-96C6-41B3-A488-7F4DC0AEFA89}" srcId="{FD296582-7A7D-48DB-90A9-A7B4C0EC7F93}" destId="{63C2301F-5AE0-499E-81FD-D13DE8D72EDA}" srcOrd="0" destOrd="0" parTransId="{CE659B4D-A138-4782-A953-CE7DAEE82ABA}" sibTransId="{C21CDFA1-8B28-48C1-B039-802A87CFB022}"/>
    <dgm:cxn modelId="{2DA95A71-77FB-458E-8D33-F11F133E3D9C}" srcId="{63C2301F-5AE0-499E-81FD-D13DE8D72EDA}" destId="{559F47DA-8F0C-4E77-AC05-260DCC8C3C27}" srcOrd="1" destOrd="0" parTransId="{E4FA121C-BBBA-4008-B7EF-B6BD73A3295E}" sibTransId="{41A82A79-EA89-42FE-B31F-58296CECFD8C}"/>
    <dgm:cxn modelId="{68B4F851-08CE-4458-8050-5738D9A7222B}" type="presOf" srcId="{CE659B4D-A138-4782-A953-CE7DAEE82ABA}" destId="{43D06D32-D283-477C-B1B4-A986CBD483EE}" srcOrd="0" destOrd="0" presId="urn:microsoft.com/office/officeart/2005/8/layout/hierarchy1"/>
    <dgm:cxn modelId="{3C928782-ED1A-4B09-B800-CBDE49268071}" type="presOf" srcId="{58FFDE2C-CF18-4575-90FF-B75E22561D01}" destId="{2C2DAF55-80B5-4FB7-A977-DF2183760A0E}" srcOrd="0" destOrd="0" presId="urn:microsoft.com/office/officeart/2005/8/layout/hierarchy1"/>
    <dgm:cxn modelId="{4917618B-83A0-4E02-BC1D-74564660C995}" type="presOf" srcId="{82BFE666-A6D4-4D51-BFD1-685BE751CB09}" destId="{4BF0B19C-6B93-4215-A3C4-EF11C638EED9}" srcOrd="0" destOrd="0" presId="urn:microsoft.com/office/officeart/2005/8/layout/hierarchy1"/>
    <dgm:cxn modelId="{00C6458B-E720-47CA-90D1-0B1F6B02C8F0}" type="presOf" srcId="{AA42CAE4-AA48-4C65-90AC-A496EF00D562}" destId="{F45F3717-463F-4AD9-BC09-FAB2F67FCF3B}" srcOrd="0" destOrd="0" presId="urn:microsoft.com/office/officeart/2005/8/layout/hierarchy1"/>
    <dgm:cxn modelId="{AE7F9490-9CC2-49ED-8404-27CA593A4C13}" srcId="{AA42CAE4-AA48-4C65-90AC-A496EF00D562}" destId="{665AB0A6-C3DA-4075-A3CF-D161D4515BD0}" srcOrd="2" destOrd="0" parTransId="{82BFE666-A6D4-4D51-BFD1-685BE751CB09}" sibTransId="{D03444D6-67C9-41D0-B999-AFA2796EF8BD}"/>
    <dgm:cxn modelId="{DBEEA695-EFEB-4289-960A-3BF54844B08B}" srcId="{AA42CAE4-AA48-4C65-90AC-A496EF00D562}" destId="{58FFDE2C-CF18-4575-90FF-B75E22561D01}" srcOrd="0" destOrd="0" parTransId="{95496563-9954-4DD8-AC51-82E56BC3E817}" sibTransId="{C1DB459C-4468-4A60-A063-507BE7EE5F48}"/>
    <dgm:cxn modelId="{2417F195-AD26-4C7F-8AAD-512D6499BC20}" srcId="{63C2301F-5AE0-499E-81FD-D13DE8D72EDA}" destId="{370824CE-73E0-4B01-853C-59A4A9BA0CB4}" srcOrd="2" destOrd="0" parTransId="{B1AED864-3FA0-4EF0-8883-3FBCA8FC8D02}" sibTransId="{7B593252-3D83-42EE-9507-F2F1DFBDC845}"/>
    <dgm:cxn modelId="{83DD1C9A-B319-4992-9BDD-654EF191CE5C}" srcId="{3332991C-D4D2-44CD-AAFD-24507EB2FC4C}" destId="{FD296582-7A7D-48DB-90A9-A7B4C0EC7F93}" srcOrd="0" destOrd="0" parTransId="{24DBE264-08B7-49BC-B2D8-6E918B33FA26}" sibTransId="{CB507A6E-3EDA-4744-9E5A-3E1788239083}"/>
    <dgm:cxn modelId="{9CC0D9B0-82B3-4EC5-AC16-D98D15BA195B}" type="presOf" srcId="{B1AED864-3FA0-4EF0-8883-3FBCA8FC8D02}" destId="{0026A89C-4533-46D7-B7B8-202E5EFFC23E}" srcOrd="0" destOrd="0" presId="urn:microsoft.com/office/officeart/2005/8/layout/hierarchy1"/>
    <dgm:cxn modelId="{62115BB5-8376-4A37-8838-CB51BA086C03}" type="presOf" srcId="{63C2301F-5AE0-499E-81FD-D13DE8D72EDA}" destId="{0FA63908-F6FD-440F-B90A-3C363355F380}" srcOrd="0" destOrd="0" presId="urn:microsoft.com/office/officeart/2005/8/layout/hierarchy1"/>
    <dgm:cxn modelId="{32F592B5-8C10-43AE-8250-1871B86AC5A8}" srcId="{AA42CAE4-AA48-4C65-90AC-A496EF00D562}" destId="{43780689-E342-4CB3-8F70-3E5C74287C80}" srcOrd="1" destOrd="0" parTransId="{9E8D4585-BDFB-4637-8770-C14F18979448}" sibTransId="{7799A44C-A87E-4401-BDCB-5D5115F1596B}"/>
    <dgm:cxn modelId="{898078BD-22EA-4A9F-99ED-F71E08A687AB}" type="presOf" srcId="{370824CE-73E0-4B01-853C-59A4A9BA0CB4}" destId="{D60ECA85-1357-413A-9AE3-19CF35EE20EF}" srcOrd="0" destOrd="0" presId="urn:microsoft.com/office/officeart/2005/8/layout/hierarchy1"/>
    <dgm:cxn modelId="{3F2A8EBF-13B3-49EE-80C8-6310AADC4479}" type="presOf" srcId="{FD296582-7A7D-48DB-90A9-A7B4C0EC7F93}" destId="{BC760C75-28DB-48BC-9BCB-3936A262E7BA}" srcOrd="0" destOrd="0" presId="urn:microsoft.com/office/officeart/2005/8/layout/hierarchy1"/>
    <dgm:cxn modelId="{01D88EC1-F28D-4C07-B289-711469377993}" type="presOf" srcId="{3332991C-D4D2-44CD-AAFD-24507EB2FC4C}" destId="{3DB95244-2CF7-4794-AFE9-146E949D6E1B}" srcOrd="0" destOrd="0" presId="urn:microsoft.com/office/officeart/2005/8/layout/hierarchy1"/>
    <dgm:cxn modelId="{E730FCDF-1A80-4FD5-8D57-65AE5F3B3F89}" type="presOf" srcId="{E01C5D9D-635B-42E4-B866-14ABAAF97BF4}" destId="{E712E26B-ADCC-4882-9A29-90722754B9B2}" srcOrd="0" destOrd="0" presId="urn:microsoft.com/office/officeart/2005/8/layout/hierarchy1"/>
    <dgm:cxn modelId="{CBC86CE0-6E73-48F9-ACDB-505277C9FDE2}" type="presOf" srcId="{9E8D4585-BDFB-4637-8770-C14F18979448}" destId="{AA940C9C-A2F6-4A62-8AFC-30E851D1DBBD}" srcOrd="0" destOrd="0" presId="urn:microsoft.com/office/officeart/2005/8/layout/hierarchy1"/>
    <dgm:cxn modelId="{158E89F4-FA93-4CD2-8461-F308BB29B1B2}" type="presOf" srcId="{0C4448EA-2CAD-42B7-B535-F100EFA941BA}" destId="{2938EDEA-7507-4D91-8510-7B7FF05B76B0}" srcOrd="0" destOrd="0" presId="urn:microsoft.com/office/officeart/2005/8/layout/hierarchy1"/>
    <dgm:cxn modelId="{2D8D74E9-1C7C-421C-9A2D-E60908FB7744}" type="presParOf" srcId="{3DB95244-2CF7-4794-AFE9-146E949D6E1B}" destId="{51F311AD-DB85-4CE0-8575-1CB3B351C5EB}" srcOrd="0" destOrd="0" presId="urn:microsoft.com/office/officeart/2005/8/layout/hierarchy1"/>
    <dgm:cxn modelId="{88CF9AFC-17EA-425C-94A5-85719E201148}" type="presParOf" srcId="{51F311AD-DB85-4CE0-8575-1CB3B351C5EB}" destId="{D9320A96-3BE3-43EF-8A37-D00BC50EDE92}" srcOrd="0" destOrd="0" presId="urn:microsoft.com/office/officeart/2005/8/layout/hierarchy1"/>
    <dgm:cxn modelId="{32BCFE8E-7E59-4846-8BF2-32AC12F0BCBC}" type="presParOf" srcId="{D9320A96-3BE3-43EF-8A37-D00BC50EDE92}" destId="{C034E7E1-B83E-48E5-9ECE-AFD109652251}" srcOrd="0" destOrd="0" presId="urn:microsoft.com/office/officeart/2005/8/layout/hierarchy1"/>
    <dgm:cxn modelId="{B54E255B-8950-48FB-942C-B856AF2FD77A}" type="presParOf" srcId="{D9320A96-3BE3-43EF-8A37-D00BC50EDE92}" destId="{BC760C75-28DB-48BC-9BCB-3936A262E7BA}" srcOrd="1" destOrd="0" presId="urn:microsoft.com/office/officeart/2005/8/layout/hierarchy1"/>
    <dgm:cxn modelId="{05BAED34-0924-4C99-A32F-D9B0DBD7DCCA}" type="presParOf" srcId="{51F311AD-DB85-4CE0-8575-1CB3B351C5EB}" destId="{089DB4B5-A2C8-4F5D-BB2F-2B7C2780D78F}" srcOrd="1" destOrd="0" presId="urn:microsoft.com/office/officeart/2005/8/layout/hierarchy1"/>
    <dgm:cxn modelId="{F7A56646-0BE5-418A-9AAB-6D709D7ABA66}" type="presParOf" srcId="{089DB4B5-A2C8-4F5D-BB2F-2B7C2780D78F}" destId="{43D06D32-D283-477C-B1B4-A986CBD483EE}" srcOrd="0" destOrd="0" presId="urn:microsoft.com/office/officeart/2005/8/layout/hierarchy1"/>
    <dgm:cxn modelId="{0600A20E-A9AE-43E6-9558-8166E2213D22}" type="presParOf" srcId="{089DB4B5-A2C8-4F5D-BB2F-2B7C2780D78F}" destId="{71ED4C7D-B8D6-45AA-9BA7-0E8D3B927C30}" srcOrd="1" destOrd="0" presId="urn:microsoft.com/office/officeart/2005/8/layout/hierarchy1"/>
    <dgm:cxn modelId="{061EB3CA-AE63-4D6E-901E-77D7BAEEF035}" type="presParOf" srcId="{71ED4C7D-B8D6-45AA-9BA7-0E8D3B927C30}" destId="{DDFC68E3-4312-46AE-85BF-B647DF0A653D}" srcOrd="0" destOrd="0" presId="urn:microsoft.com/office/officeart/2005/8/layout/hierarchy1"/>
    <dgm:cxn modelId="{70EB0010-7E6B-4834-B328-FF53904E646C}" type="presParOf" srcId="{DDFC68E3-4312-46AE-85BF-B647DF0A653D}" destId="{ADA84E3F-A9F7-4F93-9771-2390E66E41E5}" srcOrd="0" destOrd="0" presId="urn:microsoft.com/office/officeart/2005/8/layout/hierarchy1"/>
    <dgm:cxn modelId="{3136946F-3D45-4689-9B4F-334EC5629C9F}" type="presParOf" srcId="{DDFC68E3-4312-46AE-85BF-B647DF0A653D}" destId="{0FA63908-F6FD-440F-B90A-3C363355F380}" srcOrd="1" destOrd="0" presId="urn:microsoft.com/office/officeart/2005/8/layout/hierarchy1"/>
    <dgm:cxn modelId="{1B337691-276E-4D98-9DE6-7FAEBCC6B19F}" type="presParOf" srcId="{71ED4C7D-B8D6-45AA-9BA7-0E8D3B927C30}" destId="{1B6630A1-A2C7-4126-A416-21298989ACE6}" srcOrd="1" destOrd="0" presId="urn:microsoft.com/office/officeart/2005/8/layout/hierarchy1"/>
    <dgm:cxn modelId="{928715EA-4DF2-42CD-B290-3B8ABF20FE19}" type="presParOf" srcId="{1B6630A1-A2C7-4126-A416-21298989ACE6}" destId="{42F59257-EA60-4813-AF98-A57FD4F94A82}" srcOrd="0" destOrd="0" presId="urn:microsoft.com/office/officeart/2005/8/layout/hierarchy1"/>
    <dgm:cxn modelId="{8110F2E7-1867-4E66-9BDF-2CBCF0381C4D}" type="presParOf" srcId="{1B6630A1-A2C7-4126-A416-21298989ACE6}" destId="{BA76FAF6-31CB-41C3-A521-75B65C530F19}" srcOrd="1" destOrd="0" presId="urn:microsoft.com/office/officeart/2005/8/layout/hierarchy1"/>
    <dgm:cxn modelId="{1016AEC3-998A-4283-94F1-A5DCFFB212B2}" type="presParOf" srcId="{BA76FAF6-31CB-41C3-A521-75B65C530F19}" destId="{396DC29B-5E2F-4E62-8006-6A52E09D3406}" srcOrd="0" destOrd="0" presId="urn:microsoft.com/office/officeart/2005/8/layout/hierarchy1"/>
    <dgm:cxn modelId="{BB4DB3CE-513D-4D2D-B131-CD58B9B528D1}" type="presParOf" srcId="{396DC29B-5E2F-4E62-8006-6A52E09D3406}" destId="{92A4963A-D4E3-4410-A6CC-C1D833FAEF26}" srcOrd="0" destOrd="0" presId="urn:microsoft.com/office/officeart/2005/8/layout/hierarchy1"/>
    <dgm:cxn modelId="{9DAD1C16-5DED-4BF4-B69A-BD3EF290098D}" type="presParOf" srcId="{396DC29B-5E2F-4E62-8006-6A52E09D3406}" destId="{E712E26B-ADCC-4882-9A29-90722754B9B2}" srcOrd="1" destOrd="0" presId="urn:microsoft.com/office/officeart/2005/8/layout/hierarchy1"/>
    <dgm:cxn modelId="{5D2F9C7C-CA68-4AE0-A638-324D2A34E492}" type="presParOf" srcId="{BA76FAF6-31CB-41C3-A521-75B65C530F19}" destId="{5F0B4314-A4CF-4AD8-ACE4-AD26E58CD50E}" srcOrd="1" destOrd="0" presId="urn:microsoft.com/office/officeart/2005/8/layout/hierarchy1"/>
    <dgm:cxn modelId="{74B62351-385F-431B-8945-E19DAAD792CF}" type="presParOf" srcId="{1B6630A1-A2C7-4126-A416-21298989ACE6}" destId="{CFDCFA9E-7540-4D9D-A882-9196242DD9BA}" srcOrd="2" destOrd="0" presId="urn:microsoft.com/office/officeart/2005/8/layout/hierarchy1"/>
    <dgm:cxn modelId="{B5693DCB-C5CD-4E4B-81A2-94EBA660681A}" type="presParOf" srcId="{1B6630A1-A2C7-4126-A416-21298989ACE6}" destId="{BC88B486-DB98-48FB-9849-D053D3CA47F7}" srcOrd="3" destOrd="0" presId="urn:microsoft.com/office/officeart/2005/8/layout/hierarchy1"/>
    <dgm:cxn modelId="{59D9852E-4687-4B63-9401-69ED35238CC8}" type="presParOf" srcId="{BC88B486-DB98-48FB-9849-D053D3CA47F7}" destId="{2ABF96D8-A6A5-4C39-8CF1-2916BC71CB17}" srcOrd="0" destOrd="0" presId="urn:microsoft.com/office/officeart/2005/8/layout/hierarchy1"/>
    <dgm:cxn modelId="{0085A85B-96E0-4639-8C08-B32C5C2A0450}" type="presParOf" srcId="{2ABF96D8-A6A5-4C39-8CF1-2916BC71CB17}" destId="{12D01B88-1A52-4B08-B8A5-102C590A5A48}" srcOrd="0" destOrd="0" presId="urn:microsoft.com/office/officeart/2005/8/layout/hierarchy1"/>
    <dgm:cxn modelId="{C43694D4-36BD-4D6C-A7C3-6186B373D8B0}" type="presParOf" srcId="{2ABF96D8-A6A5-4C39-8CF1-2916BC71CB17}" destId="{51346376-48BE-4888-8194-56B8440EBA96}" srcOrd="1" destOrd="0" presId="urn:microsoft.com/office/officeart/2005/8/layout/hierarchy1"/>
    <dgm:cxn modelId="{8870B4E1-0125-473B-8014-D3140575EF9A}" type="presParOf" srcId="{BC88B486-DB98-48FB-9849-D053D3CA47F7}" destId="{FA6FF824-738F-40E8-AB6C-2DFCAC6D709C}" srcOrd="1" destOrd="0" presId="urn:microsoft.com/office/officeart/2005/8/layout/hierarchy1"/>
    <dgm:cxn modelId="{BF02FC0F-2871-4506-8D81-F8E8BB3F2165}" type="presParOf" srcId="{1B6630A1-A2C7-4126-A416-21298989ACE6}" destId="{0026A89C-4533-46D7-B7B8-202E5EFFC23E}" srcOrd="4" destOrd="0" presId="urn:microsoft.com/office/officeart/2005/8/layout/hierarchy1"/>
    <dgm:cxn modelId="{3DC2F1D3-4352-478D-B4C2-A0C035EFD854}" type="presParOf" srcId="{1B6630A1-A2C7-4126-A416-21298989ACE6}" destId="{045A0C91-B4B7-4E72-8F25-DE56D8F23FB1}" srcOrd="5" destOrd="0" presId="urn:microsoft.com/office/officeart/2005/8/layout/hierarchy1"/>
    <dgm:cxn modelId="{3FD0881D-D861-400C-9E43-EDDDBA5D2A8E}" type="presParOf" srcId="{045A0C91-B4B7-4E72-8F25-DE56D8F23FB1}" destId="{FF53E936-0365-4368-94FA-25C6B9ADC4CB}" srcOrd="0" destOrd="0" presId="urn:microsoft.com/office/officeart/2005/8/layout/hierarchy1"/>
    <dgm:cxn modelId="{0EC6261B-74AC-48B6-BD65-10640EF139BF}" type="presParOf" srcId="{FF53E936-0365-4368-94FA-25C6B9ADC4CB}" destId="{1E71BAE2-67C1-4502-B774-582FE13429B0}" srcOrd="0" destOrd="0" presId="urn:microsoft.com/office/officeart/2005/8/layout/hierarchy1"/>
    <dgm:cxn modelId="{693D80D0-B88F-4055-BCF9-0DF2204A92A7}" type="presParOf" srcId="{FF53E936-0365-4368-94FA-25C6B9ADC4CB}" destId="{D60ECA85-1357-413A-9AE3-19CF35EE20EF}" srcOrd="1" destOrd="0" presId="urn:microsoft.com/office/officeart/2005/8/layout/hierarchy1"/>
    <dgm:cxn modelId="{E9F03063-D350-4C11-8013-6FF886A21DE4}" type="presParOf" srcId="{045A0C91-B4B7-4E72-8F25-DE56D8F23FB1}" destId="{D3367269-B2A1-44E8-B03C-541DB6530C52}" srcOrd="1" destOrd="0" presId="urn:microsoft.com/office/officeart/2005/8/layout/hierarchy1"/>
    <dgm:cxn modelId="{9C43BBE4-35B5-4DFF-9978-3A8BFA68939C}" type="presParOf" srcId="{089DB4B5-A2C8-4F5D-BB2F-2B7C2780D78F}" destId="{B74D0100-76C1-49DA-905C-281B39D12639}" srcOrd="2" destOrd="0" presId="urn:microsoft.com/office/officeart/2005/8/layout/hierarchy1"/>
    <dgm:cxn modelId="{ECB987CC-A697-4DD2-96A8-177008F5FAD6}" type="presParOf" srcId="{089DB4B5-A2C8-4F5D-BB2F-2B7C2780D78F}" destId="{B8DDFE36-D837-47FD-BC9B-21C3E9BE6B72}" srcOrd="3" destOrd="0" presId="urn:microsoft.com/office/officeart/2005/8/layout/hierarchy1"/>
    <dgm:cxn modelId="{5392E28C-013D-4F7D-B79A-CC72E5F0D803}" type="presParOf" srcId="{B8DDFE36-D837-47FD-BC9B-21C3E9BE6B72}" destId="{BF8E458B-7E3F-4A82-8485-848BAA72DE31}" srcOrd="0" destOrd="0" presId="urn:microsoft.com/office/officeart/2005/8/layout/hierarchy1"/>
    <dgm:cxn modelId="{FD97B4E9-B34F-4AC5-AF62-EAB64ECFF59A}" type="presParOf" srcId="{BF8E458B-7E3F-4A82-8485-848BAA72DE31}" destId="{37612116-5F1B-43F1-BA26-8BABD8FBEA4F}" srcOrd="0" destOrd="0" presId="urn:microsoft.com/office/officeart/2005/8/layout/hierarchy1"/>
    <dgm:cxn modelId="{761158BA-4E32-4C83-8BCF-D5609F81767D}" type="presParOf" srcId="{BF8E458B-7E3F-4A82-8485-848BAA72DE31}" destId="{F45F3717-463F-4AD9-BC09-FAB2F67FCF3B}" srcOrd="1" destOrd="0" presId="urn:microsoft.com/office/officeart/2005/8/layout/hierarchy1"/>
    <dgm:cxn modelId="{2111B8CB-2B28-46FA-8B9B-9534F0FF7B25}" type="presParOf" srcId="{B8DDFE36-D837-47FD-BC9B-21C3E9BE6B72}" destId="{921303F5-433E-45CF-A4A9-239EF5BA41B1}" srcOrd="1" destOrd="0" presId="urn:microsoft.com/office/officeart/2005/8/layout/hierarchy1"/>
    <dgm:cxn modelId="{5B3C708E-D4E2-4BC5-BA54-AD0F40B5AA2B}" type="presParOf" srcId="{921303F5-433E-45CF-A4A9-239EF5BA41B1}" destId="{4CE1A4C7-A7B5-42F5-B515-B97EDE33BC63}" srcOrd="0" destOrd="0" presId="urn:microsoft.com/office/officeart/2005/8/layout/hierarchy1"/>
    <dgm:cxn modelId="{992EFD14-8640-4839-A73F-7957E037F956}" type="presParOf" srcId="{921303F5-433E-45CF-A4A9-239EF5BA41B1}" destId="{33851AB2-FBAA-4001-BAFC-DCA999CD6006}" srcOrd="1" destOrd="0" presId="urn:microsoft.com/office/officeart/2005/8/layout/hierarchy1"/>
    <dgm:cxn modelId="{66705992-12CB-4730-BE5E-AA19E70C3CA1}" type="presParOf" srcId="{33851AB2-FBAA-4001-BAFC-DCA999CD6006}" destId="{AB61EA39-23A9-469A-83E9-DDFD7954BBD7}" srcOrd="0" destOrd="0" presId="urn:microsoft.com/office/officeart/2005/8/layout/hierarchy1"/>
    <dgm:cxn modelId="{3D417592-AE87-4072-ACC7-64858AAFFA12}" type="presParOf" srcId="{AB61EA39-23A9-469A-83E9-DDFD7954BBD7}" destId="{74A58933-6DE6-4DF9-B862-838C1D4AB27C}" srcOrd="0" destOrd="0" presId="urn:microsoft.com/office/officeart/2005/8/layout/hierarchy1"/>
    <dgm:cxn modelId="{460BA138-3F2B-4612-9C51-FEA8E7EB9C35}" type="presParOf" srcId="{AB61EA39-23A9-469A-83E9-DDFD7954BBD7}" destId="{2C2DAF55-80B5-4FB7-A977-DF2183760A0E}" srcOrd="1" destOrd="0" presId="urn:microsoft.com/office/officeart/2005/8/layout/hierarchy1"/>
    <dgm:cxn modelId="{A114723B-C6B7-450B-87ED-F6177644874A}" type="presParOf" srcId="{33851AB2-FBAA-4001-BAFC-DCA999CD6006}" destId="{1C40114B-3960-411B-BCEF-1B7409755BB4}" srcOrd="1" destOrd="0" presId="urn:microsoft.com/office/officeart/2005/8/layout/hierarchy1"/>
    <dgm:cxn modelId="{A77EBA60-5FB8-4F52-A64F-F57410F541F6}" type="presParOf" srcId="{921303F5-433E-45CF-A4A9-239EF5BA41B1}" destId="{AA940C9C-A2F6-4A62-8AFC-30E851D1DBBD}" srcOrd="2" destOrd="0" presId="urn:microsoft.com/office/officeart/2005/8/layout/hierarchy1"/>
    <dgm:cxn modelId="{90FF114E-3583-4974-9A56-0E2D165B8E60}" type="presParOf" srcId="{921303F5-433E-45CF-A4A9-239EF5BA41B1}" destId="{F528DF93-696E-4CE1-AB3D-1F5811514B6B}" srcOrd="3" destOrd="0" presId="urn:microsoft.com/office/officeart/2005/8/layout/hierarchy1"/>
    <dgm:cxn modelId="{0A7203D4-B0D1-487B-8AB9-F7BEA95D1492}" type="presParOf" srcId="{F528DF93-696E-4CE1-AB3D-1F5811514B6B}" destId="{80C0C943-8312-4738-B3D5-F917C8D38C73}" srcOrd="0" destOrd="0" presId="urn:microsoft.com/office/officeart/2005/8/layout/hierarchy1"/>
    <dgm:cxn modelId="{503911AF-3F6F-4564-8A9D-C9FC8CEA48FE}" type="presParOf" srcId="{80C0C943-8312-4738-B3D5-F917C8D38C73}" destId="{5AB5C0DB-E514-441D-ACF9-77524B25D3BC}" srcOrd="0" destOrd="0" presId="urn:microsoft.com/office/officeart/2005/8/layout/hierarchy1"/>
    <dgm:cxn modelId="{E730BC45-80C4-4BD1-B7C3-4F8FE1306E94}" type="presParOf" srcId="{80C0C943-8312-4738-B3D5-F917C8D38C73}" destId="{D8308EE1-27D3-4B23-BF80-11A8B81AAFFE}" srcOrd="1" destOrd="0" presId="urn:microsoft.com/office/officeart/2005/8/layout/hierarchy1"/>
    <dgm:cxn modelId="{EDA67D45-DF6B-4333-8956-B15D49669DB8}" type="presParOf" srcId="{F528DF93-696E-4CE1-AB3D-1F5811514B6B}" destId="{79A3458E-C129-4F38-8962-D913A2720CDE}" srcOrd="1" destOrd="0" presId="urn:microsoft.com/office/officeart/2005/8/layout/hierarchy1"/>
    <dgm:cxn modelId="{1F1FE8E7-84F8-4A8F-8B0C-C75F50298E00}" type="presParOf" srcId="{921303F5-433E-45CF-A4A9-239EF5BA41B1}" destId="{4BF0B19C-6B93-4215-A3C4-EF11C638EED9}" srcOrd="4" destOrd="0" presId="urn:microsoft.com/office/officeart/2005/8/layout/hierarchy1"/>
    <dgm:cxn modelId="{AD32AA8D-266E-408D-B8E7-246F978036AA}" type="presParOf" srcId="{921303F5-433E-45CF-A4A9-239EF5BA41B1}" destId="{6B92E7BD-1C28-4522-9157-A337F09000E9}" srcOrd="5" destOrd="0" presId="urn:microsoft.com/office/officeart/2005/8/layout/hierarchy1"/>
    <dgm:cxn modelId="{EB3A5702-4971-4352-B731-857A91C501FD}" type="presParOf" srcId="{6B92E7BD-1C28-4522-9157-A337F09000E9}" destId="{C58FDF53-7611-41D8-9118-6CDE405520EC}" srcOrd="0" destOrd="0" presId="urn:microsoft.com/office/officeart/2005/8/layout/hierarchy1"/>
    <dgm:cxn modelId="{D9205527-3B4F-401F-BE47-42EDFA2D7589}" type="presParOf" srcId="{C58FDF53-7611-41D8-9118-6CDE405520EC}" destId="{B1E61829-5D79-46AD-AB7C-51CA74783493}" srcOrd="0" destOrd="0" presId="urn:microsoft.com/office/officeart/2005/8/layout/hierarchy1"/>
    <dgm:cxn modelId="{44C1D12B-B9F2-4544-9274-235EAC784D85}" type="presParOf" srcId="{C58FDF53-7611-41D8-9118-6CDE405520EC}" destId="{FDDC4F8F-8EA9-45FE-80B1-BE1142AF4376}" srcOrd="1" destOrd="0" presId="urn:microsoft.com/office/officeart/2005/8/layout/hierarchy1"/>
    <dgm:cxn modelId="{313AA43E-C193-4184-9F69-3CEE2418B002}" type="presParOf" srcId="{6B92E7BD-1C28-4522-9157-A337F09000E9}" destId="{1FDDA90F-6C91-452B-9EE3-ACEA583D9899}" srcOrd="1" destOrd="0" presId="urn:microsoft.com/office/officeart/2005/8/layout/hierarchy1"/>
    <dgm:cxn modelId="{CA4EE251-7EB0-4686-8AB8-76B408662E44}" type="presParOf" srcId="{921303F5-433E-45CF-A4A9-239EF5BA41B1}" destId="{2938EDEA-7507-4D91-8510-7B7FF05B76B0}" srcOrd="6" destOrd="0" presId="urn:microsoft.com/office/officeart/2005/8/layout/hierarchy1"/>
    <dgm:cxn modelId="{BA9347B1-D5C2-48F3-93F5-59B8665F5E5F}" type="presParOf" srcId="{921303F5-433E-45CF-A4A9-239EF5BA41B1}" destId="{C536C06B-ACA8-487B-8923-9E6BFDC51D24}" srcOrd="7" destOrd="0" presId="urn:microsoft.com/office/officeart/2005/8/layout/hierarchy1"/>
    <dgm:cxn modelId="{45F53FE5-F297-440F-9FA5-30874B39EF2E}" type="presParOf" srcId="{C536C06B-ACA8-487B-8923-9E6BFDC51D24}" destId="{EF5FF398-2B49-4B17-A977-764F5573EA3A}" srcOrd="0" destOrd="0" presId="urn:microsoft.com/office/officeart/2005/8/layout/hierarchy1"/>
    <dgm:cxn modelId="{4CAB115A-71CF-4741-A990-A93361110941}" type="presParOf" srcId="{EF5FF398-2B49-4B17-A977-764F5573EA3A}" destId="{D641D91E-9981-4F1B-8314-C390924F16A5}" srcOrd="0" destOrd="0" presId="urn:microsoft.com/office/officeart/2005/8/layout/hierarchy1"/>
    <dgm:cxn modelId="{61ADF177-83A0-46E3-841E-926E95E041A6}" type="presParOf" srcId="{EF5FF398-2B49-4B17-A977-764F5573EA3A}" destId="{46BEA033-E971-4BDB-A9F2-425FF99954C5}" srcOrd="1" destOrd="0" presId="urn:microsoft.com/office/officeart/2005/8/layout/hierarchy1"/>
    <dgm:cxn modelId="{02818DCA-C4F2-4BAE-AA91-1D49AF801194}" type="presParOf" srcId="{C536C06B-ACA8-487B-8923-9E6BFDC51D24}" destId="{E8DFEE12-B790-4F10-8C90-17E6F0911349}"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82FDB85-7F84-4BD8-8E34-327BFBA67C03}" type="doc">
      <dgm:prSet loTypeId="urn:microsoft.com/office/officeart/2008/layout/VerticalCurvedList" loCatId="list" qsTypeId="urn:microsoft.com/office/officeart/2005/8/quickstyle/3d3" qsCatId="3D" csTypeId="urn:microsoft.com/office/officeart/2005/8/colors/accent0_1" csCatId="mainScheme" phldr="1"/>
      <dgm:spPr/>
      <dgm:t>
        <a:bodyPr/>
        <a:lstStyle/>
        <a:p>
          <a:endParaRPr lang="cs-CZ"/>
        </a:p>
      </dgm:t>
    </dgm:pt>
    <dgm:pt modelId="{438C9DF7-E3B9-4B05-AAE6-A2C9269770D4}">
      <dgm:prSet phldrT="[Text]" custT="1"/>
      <dgm:spPr/>
      <dgm:t>
        <a:bodyPr/>
        <a:lstStyle/>
        <a:p>
          <a:r>
            <a:rPr lang="cs-CZ" sz="2000" b="1" dirty="0">
              <a:latin typeface="Amasis MT Pro" panose="02040504050005020304" pitchFamily="18" charset="-18"/>
            </a:rPr>
            <a:t>PŘÍPRAVA A SBĚR DAT</a:t>
          </a:r>
        </a:p>
      </dgm:t>
    </dgm:pt>
    <dgm:pt modelId="{2EAFFC33-A930-4792-A585-98E740D8CF08}" type="parTrans" cxnId="{DACD06FB-5F2E-41F2-835E-CDAA0C50E232}">
      <dgm:prSet/>
      <dgm:spPr/>
      <dgm:t>
        <a:bodyPr/>
        <a:lstStyle/>
        <a:p>
          <a:endParaRPr lang="cs-CZ"/>
        </a:p>
      </dgm:t>
    </dgm:pt>
    <dgm:pt modelId="{6D7586D6-C2E0-4E86-93B0-1C78C0482C29}" type="sibTrans" cxnId="{DACD06FB-5F2E-41F2-835E-CDAA0C50E232}">
      <dgm:prSet/>
      <dgm:spPr/>
      <dgm:t>
        <a:bodyPr/>
        <a:lstStyle/>
        <a:p>
          <a:endParaRPr lang="cs-CZ"/>
        </a:p>
      </dgm:t>
    </dgm:pt>
    <dgm:pt modelId="{B7841E7D-537D-4414-80D2-1325D23BE159}">
      <dgm:prSet phldrT="[Text]" custT="1"/>
      <dgm:spPr/>
      <dgm:t>
        <a:bodyPr/>
        <a:lstStyle/>
        <a:p>
          <a:pPr>
            <a:buNone/>
          </a:pPr>
          <a:r>
            <a:rPr lang="cs-CZ" sz="2000" b="1" dirty="0">
              <a:latin typeface="Amasis MT Pro" panose="02040504050005020304" pitchFamily="18" charset="-18"/>
            </a:rPr>
            <a:t>ZÁKLADNÍ ZPRACOVÁNÍ DAT</a:t>
          </a:r>
        </a:p>
      </dgm:t>
    </dgm:pt>
    <dgm:pt modelId="{AA23748D-03FA-448F-976B-597D41E3FD8B}" type="parTrans" cxnId="{CF3F14C7-5F45-44C8-857C-8CC32EF20549}">
      <dgm:prSet/>
      <dgm:spPr/>
      <dgm:t>
        <a:bodyPr/>
        <a:lstStyle/>
        <a:p>
          <a:endParaRPr lang="cs-CZ"/>
        </a:p>
      </dgm:t>
    </dgm:pt>
    <dgm:pt modelId="{F80763D7-3EEE-43E6-AD69-5A203FD8652A}" type="sibTrans" cxnId="{CF3F14C7-5F45-44C8-857C-8CC32EF20549}">
      <dgm:prSet/>
      <dgm:spPr/>
      <dgm:t>
        <a:bodyPr/>
        <a:lstStyle/>
        <a:p>
          <a:endParaRPr lang="cs-CZ"/>
        </a:p>
      </dgm:t>
    </dgm:pt>
    <dgm:pt modelId="{10805891-3437-4163-B887-E95AC356F409}">
      <dgm:prSet phldrT="[Text]" custT="1"/>
      <dgm:spPr/>
      <dgm:t>
        <a:bodyPr/>
        <a:lstStyle/>
        <a:p>
          <a:pPr>
            <a:buNone/>
          </a:pPr>
          <a:r>
            <a:rPr lang="cs-CZ" sz="2000" b="1" dirty="0">
              <a:latin typeface="Amasis MT Pro" panose="02040504050005020304" pitchFamily="18" charset="-18"/>
            </a:rPr>
            <a:t>POKROČILÉ ZPRACOVÁNÍ DAT</a:t>
          </a:r>
        </a:p>
      </dgm:t>
    </dgm:pt>
    <dgm:pt modelId="{C3439667-22BD-4F7E-8600-F40D40935909}" type="parTrans" cxnId="{90C3C2CD-1A80-4E75-8A6E-BD4401C4FE0D}">
      <dgm:prSet/>
      <dgm:spPr/>
      <dgm:t>
        <a:bodyPr/>
        <a:lstStyle/>
        <a:p>
          <a:endParaRPr lang="cs-CZ"/>
        </a:p>
      </dgm:t>
    </dgm:pt>
    <dgm:pt modelId="{30755F77-921A-4E67-9CAE-756B8F0CABE5}" type="sibTrans" cxnId="{90C3C2CD-1A80-4E75-8A6E-BD4401C4FE0D}">
      <dgm:prSet/>
      <dgm:spPr/>
      <dgm:t>
        <a:bodyPr/>
        <a:lstStyle/>
        <a:p>
          <a:endParaRPr lang="cs-CZ"/>
        </a:p>
      </dgm:t>
    </dgm:pt>
    <dgm:pt modelId="{283E58F4-85F0-4B5F-AEA0-2A9852B3F7C7}">
      <dgm:prSet phldrT="[Text]" custT="1"/>
      <dgm:spPr/>
      <dgm:t>
        <a:bodyPr/>
        <a:lstStyle/>
        <a:p>
          <a:pPr>
            <a:buFont typeface="Wingdings" panose="05000000000000000000" pitchFamily="2" charset="2"/>
            <a:buChar char="§"/>
          </a:pPr>
          <a:r>
            <a:rPr lang="cs-CZ" sz="1200" b="1">
              <a:latin typeface="Amasis MT Pro" panose="02040504050005020304" pitchFamily="18" charset="-18"/>
            </a:rPr>
            <a:t>VÝBĚR VHODNÝCH UKAZATELŮ</a:t>
          </a:r>
          <a:endParaRPr lang="cs-CZ" sz="1200" b="1" dirty="0">
            <a:latin typeface="Amasis MT Pro" panose="02040504050005020304" pitchFamily="18" charset="-18"/>
          </a:endParaRPr>
        </a:p>
      </dgm:t>
    </dgm:pt>
    <dgm:pt modelId="{235F373D-F377-4DE1-9F6A-901FF822DBFD}" type="parTrans" cxnId="{424015B0-3A9B-4B0E-B6D9-6FEDB8036A9A}">
      <dgm:prSet/>
      <dgm:spPr/>
      <dgm:t>
        <a:bodyPr/>
        <a:lstStyle/>
        <a:p>
          <a:endParaRPr lang="cs-CZ"/>
        </a:p>
      </dgm:t>
    </dgm:pt>
    <dgm:pt modelId="{694FDE77-F8BB-420C-B665-9D3C84C9A9BE}" type="sibTrans" cxnId="{424015B0-3A9B-4B0E-B6D9-6FEDB8036A9A}">
      <dgm:prSet/>
      <dgm:spPr/>
      <dgm:t>
        <a:bodyPr/>
        <a:lstStyle/>
        <a:p>
          <a:endParaRPr lang="cs-CZ"/>
        </a:p>
      </dgm:t>
    </dgm:pt>
    <dgm:pt modelId="{4BE32BFE-8D7A-4E1C-965F-A5354F9E2C0D}">
      <dgm:prSet/>
      <dgm:spPr/>
      <dgm:t>
        <a:bodyPr/>
        <a:lstStyle/>
        <a:p>
          <a:pPr>
            <a:buFont typeface="Wingdings" panose="05000000000000000000" pitchFamily="2" charset="2"/>
            <a:buChar char="§"/>
          </a:pPr>
          <a:r>
            <a:rPr lang="cs-CZ" sz="1200" b="1" dirty="0">
              <a:latin typeface="Amasis MT Pro" panose="02040504050005020304" pitchFamily="18" charset="-18"/>
            </a:rPr>
            <a:t>ANALÝZA VÝVOJE V ČASE</a:t>
          </a:r>
        </a:p>
      </dgm:t>
    </dgm:pt>
    <dgm:pt modelId="{5409A61B-3E09-4638-9F26-987886679D7D}" type="parTrans" cxnId="{C9777189-73EC-4BB5-8104-25467EC869C3}">
      <dgm:prSet/>
      <dgm:spPr/>
      <dgm:t>
        <a:bodyPr/>
        <a:lstStyle/>
        <a:p>
          <a:endParaRPr lang="cs-CZ"/>
        </a:p>
      </dgm:t>
    </dgm:pt>
    <dgm:pt modelId="{24B20746-132F-4312-8234-582FF1EF703D}" type="sibTrans" cxnId="{C9777189-73EC-4BB5-8104-25467EC869C3}">
      <dgm:prSet/>
      <dgm:spPr/>
      <dgm:t>
        <a:bodyPr/>
        <a:lstStyle/>
        <a:p>
          <a:endParaRPr lang="cs-CZ"/>
        </a:p>
      </dgm:t>
    </dgm:pt>
    <dgm:pt modelId="{DEE73BCA-C4C7-439A-BB64-B7FBA986DE59}">
      <dgm:prSet/>
      <dgm:spPr/>
      <dgm:t>
        <a:bodyPr/>
        <a:lstStyle/>
        <a:p>
          <a:pPr>
            <a:buFont typeface="Wingdings" panose="05000000000000000000" pitchFamily="2" charset="2"/>
            <a:buChar char="§"/>
          </a:pPr>
          <a:r>
            <a:rPr lang="cs-CZ" sz="1200" b="1" dirty="0">
              <a:latin typeface="Amasis MT Pro" panose="02040504050005020304" pitchFamily="18" charset="-18"/>
            </a:rPr>
            <a:t>ZJIŠTĚNÍ ODCHYLEK</a:t>
          </a:r>
        </a:p>
      </dgm:t>
    </dgm:pt>
    <dgm:pt modelId="{88A939D9-BB3D-49C0-9FB3-C59AAEEAD4E8}" type="parTrans" cxnId="{E361A12D-809A-4F42-9449-3DAD3A8C4DBF}">
      <dgm:prSet/>
      <dgm:spPr/>
      <dgm:t>
        <a:bodyPr/>
        <a:lstStyle/>
        <a:p>
          <a:endParaRPr lang="cs-CZ"/>
        </a:p>
      </dgm:t>
    </dgm:pt>
    <dgm:pt modelId="{37823C70-45E9-492F-8911-24C36BEBB3B4}" type="sibTrans" cxnId="{E361A12D-809A-4F42-9449-3DAD3A8C4DBF}">
      <dgm:prSet/>
      <dgm:spPr/>
      <dgm:t>
        <a:bodyPr/>
        <a:lstStyle/>
        <a:p>
          <a:endParaRPr lang="cs-CZ"/>
        </a:p>
      </dgm:t>
    </dgm:pt>
    <dgm:pt modelId="{EADDE706-FF3A-4149-822D-D06090B8AF4F}">
      <dgm:prSet/>
      <dgm:spPr/>
      <dgm:t>
        <a:bodyPr/>
        <a:lstStyle/>
        <a:p>
          <a:pPr>
            <a:buFont typeface="Wingdings" panose="05000000000000000000" pitchFamily="2" charset="2"/>
            <a:buChar char="§"/>
          </a:pPr>
          <a:r>
            <a:rPr lang="cs-CZ" sz="1200" b="1" dirty="0">
              <a:latin typeface="Amasis MT Pro" panose="02040504050005020304" pitchFamily="18" charset="-18"/>
            </a:rPr>
            <a:t>NÁVRHY NA OPATŘENÍ</a:t>
          </a:r>
        </a:p>
      </dgm:t>
    </dgm:pt>
    <dgm:pt modelId="{B27C586F-5CF9-4C74-9F15-906474A0CF8F}" type="parTrans" cxnId="{28D8F8C3-6121-4521-9821-43B4DCC66439}">
      <dgm:prSet/>
      <dgm:spPr/>
      <dgm:t>
        <a:bodyPr/>
        <a:lstStyle/>
        <a:p>
          <a:endParaRPr lang="cs-CZ"/>
        </a:p>
      </dgm:t>
    </dgm:pt>
    <dgm:pt modelId="{B8CE6C14-F895-4E88-897D-C69434E558F4}" type="sibTrans" cxnId="{28D8F8C3-6121-4521-9821-43B4DCC66439}">
      <dgm:prSet/>
      <dgm:spPr/>
      <dgm:t>
        <a:bodyPr/>
        <a:lstStyle/>
        <a:p>
          <a:endParaRPr lang="cs-CZ"/>
        </a:p>
      </dgm:t>
    </dgm:pt>
    <dgm:pt modelId="{C8A7A645-E0A7-4CDA-AF71-1632A87F49B1}">
      <dgm:prSet phldrT="[Text]" custT="1"/>
      <dgm:spPr/>
      <dgm:t>
        <a:bodyPr/>
        <a:lstStyle/>
        <a:p>
          <a:pPr>
            <a:buFont typeface="Wingdings" panose="05000000000000000000" pitchFamily="2" charset="2"/>
            <a:buChar char="§"/>
          </a:pPr>
          <a:r>
            <a:rPr lang="cs-CZ" sz="1200" b="1">
              <a:latin typeface="Amasis MT Pro" panose="02040504050005020304" pitchFamily="18" charset="-18"/>
            </a:rPr>
            <a:t>HODNOCENÍ VÝSLEDKŮ</a:t>
          </a:r>
          <a:endParaRPr lang="cs-CZ" sz="1200" b="1" dirty="0">
            <a:latin typeface="Amasis MT Pro" panose="02040504050005020304" pitchFamily="18" charset="-18"/>
          </a:endParaRPr>
        </a:p>
      </dgm:t>
    </dgm:pt>
    <dgm:pt modelId="{9A26BBB2-3518-42A6-A104-CF8AB234A169}" type="sibTrans" cxnId="{038E2CBE-95B2-49AC-9F49-589A41119F23}">
      <dgm:prSet/>
      <dgm:spPr/>
      <dgm:t>
        <a:bodyPr/>
        <a:lstStyle/>
        <a:p>
          <a:endParaRPr lang="cs-CZ"/>
        </a:p>
      </dgm:t>
    </dgm:pt>
    <dgm:pt modelId="{599A5020-3972-4E6C-AE0C-54DDD2D50EF1}" type="parTrans" cxnId="{038E2CBE-95B2-49AC-9F49-589A41119F23}">
      <dgm:prSet/>
      <dgm:spPr/>
      <dgm:t>
        <a:bodyPr/>
        <a:lstStyle/>
        <a:p>
          <a:endParaRPr lang="cs-CZ"/>
        </a:p>
      </dgm:t>
    </dgm:pt>
    <dgm:pt modelId="{E863763B-144D-4DD2-8C6F-3029D7C0B0D8}">
      <dgm:prSet phldrT="[Text]" custT="1"/>
      <dgm:spPr/>
      <dgm:t>
        <a:bodyPr/>
        <a:lstStyle/>
        <a:p>
          <a:pPr>
            <a:buFont typeface="Wingdings" panose="05000000000000000000" pitchFamily="2" charset="2"/>
            <a:buChar char="§"/>
          </a:pPr>
          <a:r>
            <a:rPr lang="cs-CZ" sz="1200" b="1">
              <a:latin typeface="Amasis MT Pro" panose="02040504050005020304" pitchFamily="18" charset="-18"/>
            </a:rPr>
            <a:t>VÝPOČET UKAZATELŮ</a:t>
          </a:r>
          <a:endParaRPr lang="cs-CZ" sz="1200" b="1" dirty="0">
            <a:latin typeface="Amasis MT Pro" panose="02040504050005020304" pitchFamily="18" charset="-18"/>
          </a:endParaRPr>
        </a:p>
      </dgm:t>
    </dgm:pt>
    <dgm:pt modelId="{EE186631-7DB0-468D-B8A8-CD58BD02D17B}" type="sibTrans" cxnId="{4CE1120E-D953-45BD-BEBE-73F7EE6BE52F}">
      <dgm:prSet/>
      <dgm:spPr/>
      <dgm:t>
        <a:bodyPr/>
        <a:lstStyle/>
        <a:p>
          <a:endParaRPr lang="cs-CZ"/>
        </a:p>
      </dgm:t>
    </dgm:pt>
    <dgm:pt modelId="{6EB077D0-F646-42E8-8F50-54F88CEB5918}" type="parTrans" cxnId="{4CE1120E-D953-45BD-BEBE-73F7EE6BE52F}">
      <dgm:prSet/>
      <dgm:spPr/>
      <dgm:t>
        <a:bodyPr/>
        <a:lstStyle/>
        <a:p>
          <a:endParaRPr lang="cs-CZ"/>
        </a:p>
      </dgm:t>
    </dgm:pt>
    <dgm:pt modelId="{B7774F9B-4363-486A-A8B3-9048232A680F}" type="pres">
      <dgm:prSet presAssocID="{582FDB85-7F84-4BD8-8E34-327BFBA67C03}" presName="Name0" presStyleCnt="0">
        <dgm:presLayoutVars>
          <dgm:chMax val="7"/>
          <dgm:chPref val="7"/>
          <dgm:dir/>
        </dgm:presLayoutVars>
      </dgm:prSet>
      <dgm:spPr/>
    </dgm:pt>
    <dgm:pt modelId="{A8DF5310-0AFB-4FDF-BDF0-F190FFE314B1}" type="pres">
      <dgm:prSet presAssocID="{582FDB85-7F84-4BD8-8E34-327BFBA67C03}" presName="Name1" presStyleCnt="0"/>
      <dgm:spPr/>
    </dgm:pt>
    <dgm:pt modelId="{8563A0AF-52D3-4B83-8683-2A0E3AB612ED}" type="pres">
      <dgm:prSet presAssocID="{582FDB85-7F84-4BD8-8E34-327BFBA67C03}" presName="cycle" presStyleCnt="0"/>
      <dgm:spPr/>
    </dgm:pt>
    <dgm:pt modelId="{D7FC2678-9A80-4E4A-AB49-56D56B6F4E9F}" type="pres">
      <dgm:prSet presAssocID="{582FDB85-7F84-4BD8-8E34-327BFBA67C03}" presName="srcNode" presStyleLbl="node1" presStyleIdx="0" presStyleCnt="3"/>
      <dgm:spPr/>
    </dgm:pt>
    <dgm:pt modelId="{B6660347-2F66-4208-A79A-A44090BD69B1}" type="pres">
      <dgm:prSet presAssocID="{582FDB85-7F84-4BD8-8E34-327BFBA67C03}" presName="conn" presStyleLbl="parChTrans1D2" presStyleIdx="0" presStyleCnt="1"/>
      <dgm:spPr/>
    </dgm:pt>
    <dgm:pt modelId="{148E9629-F2D6-45EC-A3F1-C294E30F8278}" type="pres">
      <dgm:prSet presAssocID="{582FDB85-7F84-4BD8-8E34-327BFBA67C03}" presName="extraNode" presStyleLbl="node1" presStyleIdx="0" presStyleCnt="3"/>
      <dgm:spPr/>
    </dgm:pt>
    <dgm:pt modelId="{9D3E7022-000A-4E6C-939F-F0B3DFD2AC61}" type="pres">
      <dgm:prSet presAssocID="{582FDB85-7F84-4BD8-8E34-327BFBA67C03}" presName="dstNode" presStyleLbl="node1" presStyleIdx="0" presStyleCnt="3"/>
      <dgm:spPr/>
    </dgm:pt>
    <dgm:pt modelId="{E7ACD3DA-3ACD-4412-9EC5-2D3F34243DD2}" type="pres">
      <dgm:prSet presAssocID="{438C9DF7-E3B9-4B05-AAE6-A2C9269770D4}" presName="text_1" presStyleLbl="node1" presStyleIdx="0" presStyleCnt="3" custScaleY="135473">
        <dgm:presLayoutVars>
          <dgm:bulletEnabled val="1"/>
        </dgm:presLayoutVars>
      </dgm:prSet>
      <dgm:spPr/>
    </dgm:pt>
    <dgm:pt modelId="{26CAF06C-6B35-4F45-9A31-A1A0F561F79F}" type="pres">
      <dgm:prSet presAssocID="{438C9DF7-E3B9-4B05-AAE6-A2C9269770D4}" presName="accent_1" presStyleCnt="0"/>
      <dgm:spPr/>
    </dgm:pt>
    <dgm:pt modelId="{E51CC6E0-02BC-414D-8D87-1A4D34C4E040}" type="pres">
      <dgm:prSet presAssocID="{438C9DF7-E3B9-4B05-AAE6-A2C9269770D4}" presName="accentRepeatNode" presStyleLbl="solidFgAcc1" presStyleIdx="0" presStyleCnt="3"/>
      <dgm:spPr/>
    </dgm:pt>
    <dgm:pt modelId="{A3606C86-1714-4E66-84A2-BFF93F3308B4}" type="pres">
      <dgm:prSet presAssocID="{B7841E7D-537D-4414-80D2-1325D23BE159}" presName="text_2" presStyleLbl="node1" presStyleIdx="1" presStyleCnt="3" custScaleY="137445">
        <dgm:presLayoutVars>
          <dgm:bulletEnabled val="1"/>
        </dgm:presLayoutVars>
      </dgm:prSet>
      <dgm:spPr/>
    </dgm:pt>
    <dgm:pt modelId="{CD4D2499-230E-4FC7-B1FE-F1E4231EE914}" type="pres">
      <dgm:prSet presAssocID="{B7841E7D-537D-4414-80D2-1325D23BE159}" presName="accent_2" presStyleCnt="0"/>
      <dgm:spPr/>
    </dgm:pt>
    <dgm:pt modelId="{C2E04EA4-F302-4B75-ADD8-9A09E05864F9}" type="pres">
      <dgm:prSet presAssocID="{B7841E7D-537D-4414-80D2-1325D23BE159}" presName="accentRepeatNode" presStyleLbl="solidFgAcc1" presStyleIdx="1" presStyleCnt="3"/>
      <dgm:spPr/>
    </dgm:pt>
    <dgm:pt modelId="{F6C372C4-4213-4FE7-A15E-C80FCF7CDB54}" type="pres">
      <dgm:prSet presAssocID="{10805891-3437-4163-B887-E95AC356F409}" presName="text_3" presStyleLbl="node1" presStyleIdx="2" presStyleCnt="3" custScaleY="132703">
        <dgm:presLayoutVars>
          <dgm:bulletEnabled val="1"/>
        </dgm:presLayoutVars>
      </dgm:prSet>
      <dgm:spPr/>
    </dgm:pt>
    <dgm:pt modelId="{108A7840-D8FC-4103-B62E-563E005E29C7}" type="pres">
      <dgm:prSet presAssocID="{10805891-3437-4163-B887-E95AC356F409}" presName="accent_3" presStyleCnt="0"/>
      <dgm:spPr/>
    </dgm:pt>
    <dgm:pt modelId="{0A6B8D7A-6CCB-47E2-AFEC-018FE824CA9A}" type="pres">
      <dgm:prSet presAssocID="{10805891-3437-4163-B887-E95AC356F409}" presName="accentRepeatNode" presStyleLbl="solidFgAcc1" presStyleIdx="2" presStyleCnt="3"/>
      <dgm:spPr/>
    </dgm:pt>
  </dgm:ptLst>
  <dgm:cxnLst>
    <dgm:cxn modelId="{1AE40303-030B-4474-A2DD-69BCCDFC8772}" type="presOf" srcId="{B7841E7D-537D-4414-80D2-1325D23BE159}" destId="{A3606C86-1714-4E66-84A2-BFF93F3308B4}" srcOrd="0" destOrd="0" presId="urn:microsoft.com/office/officeart/2008/layout/VerticalCurvedList"/>
    <dgm:cxn modelId="{4CE1120E-D953-45BD-BEBE-73F7EE6BE52F}" srcId="{B7841E7D-537D-4414-80D2-1325D23BE159}" destId="{E863763B-144D-4DD2-8C6F-3029D7C0B0D8}" srcOrd="1" destOrd="0" parTransId="{6EB077D0-F646-42E8-8F50-54F88CEB5918}" sibTransId="{EE186631-7DB0-468D-B8A8-CD58BD02D17B}"/>
    <dgm:cxn modelId="{65A7CA17-60D4-47C9-975A-D52FCD4D9049}" type="presOf" srcId="{4BE32BFE-8D7A-4E1C-965F-A5354F9E2C0D}" destId="{F6C372C4-4213-4FE7-A15E-C80FCF7CDB54}" srcOrd="0" destOrd="1" presId="urn:microsoft.com/office/officeart/2008/layout/VerticalCurvedList"/>
    <dgm:cxn modelId="{E361A12D-809A-4F42-9449-3DAD3A8C4DBF}" srcId="{10805891-3437-4163-B887-E95AC356F409}" destId="{DEE73BCA-C4C7-439A-BB64-B7FBA986DE59}" srcOrd="1" destOrd="0" parTransId="{88A939D9-BB3D-49C0-9FB3-C59AAEEAD4E8}" sibTransId="{37823C70-45E9-492F-8911-24C36BEBB3B4}"/>
    <dgm:cxn modelId="{26A13D32-9196-4ACC-B9D7-86FF426088C3}" type="presOf" srcId="{DEE73BCA-C4C7-439A-BB64-B7FBA986DE59}" destId="{F6C372C4-4213-4FE7-A15E-C80FCF7CDB54}" srcOrd="0" destOrd="2" presId="urn:microsoft.com/office/officeart/2008/layout/VerticalCurvedList"/>
    <dgm:cxn modelId="{7DE5B540-C5C3-46C9-B46B-996B18F05C6A}" type="presOf" srcId="{438C9DF7-E3B9-4B05-AAE6-A2C9269770D4}" destId="{E7ACD3DA-3ACD-4412-9EC5-2D3F34243DD2}" srcOrd="0" destOrd="0" presId="urn:microsoft.com/office/officeart/2008/layout/VerticalCurvedList"/>
    <dgm:cxn modelId="{BD7C976C-EE0B-4138-80E8-5E8ABDB79A4A}" type="presOf" srcId="{582FDB85-7F84-4BD8-8E34-327BFBA67C03}" destId="{B7774F9B-4363-486A-A8B3-9048232A680F}" srcOrd="0" destOrd="0" presId="urn:microsoft.com/office/officeart/2008/layout/VerticalCurvedList"/>
    <dgm:cxn modelId="{43785255-4028-4DCD-8BE3-2FFD742F294E}" type="presOf" srcId="{C8A7A645-E0A7-4CDA-AF71-1632A87F49B1}" destId="{A3606C86-1714-4E66-84A2-BFF93F3308B4}" srcOrd="0" destOrd="3" presId="urn:microsoft.com/office/officeart/2008/layout/VerticalCurvedList"/>
    <dgm:cxn modelId="{ED7EF455-DEBA-43D6-9486-E082027F316F}" type="presOf" srcId="{EADDE706-FF3A-4149-822D-D06090B8AF4F}" destId="{F6C372C4-4213-4FE7-A15E-C80FCF7CDB54}" srcOrd="0" destOrd="3" presId="urn:microsoft.com/office/officeart/2008/layout/VerticalCurvedList"/>
    <dgm:cxn modelId="{C6694C7D-4262-4F52-96D8-45F969283D9E}" type="presOf" srcId="{E863763B-144D-4DD2-8C6F-3029D7C0B0D8}" destId="{A3606C86-1714-4E66-84A2-BFF93F3308B4}" srcOrd="0" destOrd="2" presId="urn:microsoft.com/office/officeart/2008/layout/VerticalCurvedList"/>
    <dgm:cxn modelId="{C9777189-73EC-4BB5-8104-25467EC869C3}" srcId="{10805891-3437-4163-B887-E95AC356F409}" destId="{4BE32BFE-8D7A-4E1C-965F-A5354F9E2C0D}" srcOrd="0" destOrd="0" parTransId="{5409A61B-3E09-4638-9F26-987886679D7D}" sibTransId="{24B20746-132F-4312-8234-582FF1EF703D}"/>
    <dgm:cxn modelId="{9C1DEEA7-479D-49E8-B2B2-4E1DA9BB91CA}" type="presOf" srcId="{283E58F4-85F0-4B5F-AEA0-2A9852B3F7C7}" destId="{A3606C86-1714-4E66-84A2-BFF93F3308B4}" srcOrd="0" destOrd="1" presId="urn:microsoft.com/office/officeart/2008/layout/VerticalCurvedList"/>
    <dgm:cxn modelId="{424015B0-3A9B-4B0E-B6D9-6FEDB8036A9A}" srcId="{B7841E7D-537D-4414-80D2-1325D23BE159}" destId="{283E58F4-85F0-4B5F-AEA0-2A9852B3F7C7}" srcOrd="0" destOrd="0" parTransId="{235F373D-F377-4DE1-9F6A-901FF822DBFD}" sibTransId="{694FDE77-F8BB-420C-B665-9D3C84C9A9BE}"/>
    <dgm:cxn modelId="{6CAAD5BD-C060-426A-952A-63D9B0299F29}" type="presOf" srcId="{10805891-3437-4163-B887-E95AC356F409}" destId="{F6C372C4-4213-4FE7-A15E-C80FCF7CDB54}" srcOrd="0" destOrd="0" presId="urn:microsoft.com/office/officeart/2008/layout/VerticalCurvedList"/>
    <dgm:cxn modelId="{038E2CBE-95B2-49AC-9F49-589A41119F23}" srcId="{B7841E7D-537D-4414-80D2-1325D23BE159}" destId="{C8A7A645-E0A7-4CDA-AF71-1632A87F49B1}" srcOrd="2" destOrd="0" parTransId="{599A5020-3972-4E6C-AE0C-54DDD2D50EF1}" sibTransId="{9A26BBB2-3518-42A6-A104-CF8AB234A169}"/>
    <dgm:cxn modelId="{28D8F8C3-6121-4521-9821-43B4DCC66439}" srcId="{10805891-3437-4163-B887-E95AC356F409}" destId="{EADDE706-FF3A-4149-822D-D06090B8AF4F}" srcOrd="2" destOrd="0" parTransId="{B27C586F-5CF9-4C74-9F15-906474A0CF8F}" sibTransId="{B8CE6C14-F895-4E88-897D-C69434E558F4}"/>
    <dgm:cxn modelId="{CF3F14C7-5F45-44C8-857C-8CC32EF20549}" srcId="{582FDB85-7F84-4BD8-8E34-327BFBA67C03}" destId="{B7841E7D-537D-4414-80D2-1325D23BE159}" srcOrd="1" destOrd="0" parTransId="{AA23748D-03FA-448F-976B-597D41E3FD8B}" sibTransId="{F80763D7-3EEE-43E6-AD69-5A203FD8652A}"/>
    <dgm:cxn modelId="{90C3C2CD-1A80-4E75-8A6E-BD4401C4FE0D}" srcId="{582FDB85-7F84-4BD8-8E34-327BFBA67C03}" destId="{10805891-3437-4163-B887-E95AC356F409}" srcOrd="2" destOrd="0" parTransId="{C3439667-22BD-4F7E-8600-F40D40935909}" sibTransId="{30755F77-921A-4E67-9CAE-756B8F0CABE5}"/>
    <dgm:cxn modelId="{DACD06FB-5F2E-41F2-835E-CDAA0C50E232}" srcId="{582FDB85-7F84-4BD8-8E34-327BFBA67C03}" destId="{438C9DF7-E3B9-4B05-AAE6-A2C9269770D4}" srcOrd="0" destOrd="0" parTransId="{2EAFFC33-A930-4792-A585-98E740D8CF08}" sibTransId="{6D7586D6-C2E0-4E86-93B0-1C78C0482C29}"/>
    <dgm:cxn modelId="{05DF48FD-A51E-4A3D-ABCD-4D68B345DB4B}" type="presOf" srcId="{6D7586D6-C2E0-4E86-93B0-1C78C0482C29}" destId="{B6660347-2F66-4208-A79A-A44090BD69B1}" srcOrd="0" destOrd="0" presId="urn:microsoft.com/office/officeart/2008/layout/VerticalCurvedList"/>
    <dgm:cxn modelId="{F22997A8-BA59-47FC-9FE3-584BF0B9D96B}" type="presParOf" srcId="{B7774F9B-4363-486A-A8B3-9048232A680F}" destId="{A8DF5310-0AFB-4FDF-BDF0-F190FFE314B1}" srcOrd="0" destOrd="0" presId="urn:microsoft.com/office/officeart/2008/layout/VerticalCurvedList"/>
    <dgm:cxn modelId="{4382A829-99EA-4286-9C27-58C89A4A33AE}" type="presParOf" srcId="{A8DF5310-0AFB-4FDF-BDF0-F190FFE314B1}" destId="{8563A0AF-52D3-4B83-8683-2A0E3AB612ED}" srcOrd="0" destOrd="0" presId="urn:microsoft.com/office/officeart/2008/layout/VerticalCurvedList"/>
    <dgm:cxn modelId="{02B67B83-2BEF-4FC6-B1E0-689E2DC96423}" type="presParOf" srcId="{8563A0AF-52D3-4B83-8683-2A0E3AB612ED}" destId="{D7FC2678-9A80-4E4A-AB49-56D56B6F4E9F}" srcOrd="0" destOrd="0" presId="urn:microsoft.com/office/officeart/2008/layout/VerticalCurvedList"/>
    <dgm:cxn modelId="{C94D78D1-5CC9-4A47-BC37-66E006CAFE70}" type="presParOf" srcId="{8563A0AF-52D3-4B83-8683-2A0E3AB612ED}" destId="{B6660347-2F66-4208-A79A-A44090BD69B1}" srcOrd="1" destOrd="0" presId="urn:microsoft.com/office/officeart/2008/layout/VerticalCurvedList"/>
    <dgm:cxn modelId="{9866B726-8986-4667-A0D2-745699F70CD9}" type="presParOf" srcId="{8563A0AF-52D3-4B83-8683-2A0E3AB612ED}" destId="{148E9629-F2D6-45EC-A3F1-C294E30F8278}" srcOrd="2" destOrd="0" presId="urn:microsoft.com/office/officeart/2008/layout/VerticalCurvedList"/>
    <dgm:cxn modelId="{49EC9C66-C34E-424D-B9D7-12651795FE38}" type="presParOf" srcId="{8563A0AF-52D3-4B83-8683-2A0E3AB612ED}" destId="{9D3E7022-000A-4E6C-939F-F0B3DFD2AC61}" srcOrd="3" destOrd="0" presId="urn:microsoft.com/office/officeart/2008/layout/VerticalCurvedList"/>
    <dgm:cxn modelId="{0A8A7A5C-8D60-4590-820A-A1435F5057F9}" type="presParOf" srcId="{A8DF5310-0AFB-4FDF-BDF0-F190FFE314B1}" destId="{E7ACD3DA-3ACD-4412-9EC5-2D3F34243DD2}" srcOrd="1" destOrd="0" presId="urn:microsoft.com/office/officeart/2008/layout/VerticalCurvedList"/>
    <dgm:cxn modelId="{7FA3CE5F-D558-4927-8BDA-4FAB2EC81AC7}" type="presParOf" srcId="{A8DF5310-0AFB-4FDF-BDF0-F190FFE314B1}" destId="{26CAF06C-6B35-4F45-9A31-A1A0F561F79F}" srcOrd="2" destOrd="0" presId="urn:microsoft.com/office/officeart/2008/layout/VerticalCurvedList"/>
    <dgm:cxn modelId="{AD521F54-0955-4B7D-912A-62DB151D501A}" type="presParOf" srcId="{26CAF06C-6B35-4F45-9A31-A1A0F561F79F}" destId="{E51CC6E0-02BC-414D-8D87-1A4D34C4E040}" srcOrd="0" destOrd="0" presId="urn:microsoft.com/office/officeart/2008/layout/VerticalCurvedList"/>
    <dgm:cxn modelId="{06F12340-1B43-433A-8F79-DAE62FE98583}" type="presParOf" srcId="{A8DF5310-0AFB-4FDF-BDF0-F190FFE314B1}" destId="{A3606C86-1714-4E66-84A2-BFF93F3308B4}" srcOrd="3" destOrd="0" presId="urn:microsoft.com/office/officeart/2008/layout/VerticalCurvedList"/>
    <dgm:cxn modelId="{9288D80A-4FE5-40DE-81B1-C006A35AD988}" type="presParOf" srcId="{A8DF5310-0AFB-4FDF-BDF0-F190FFE314B1}" destId="{CD4D2499-230E-4FC7-B1FE-F1E4231EE914}" srcOrd="4" destOrd="0" presId="urn:microsoft.com/office/officeart/2008/layout/VerticalCurvedList"/>
    <dgm:cxn modelId="{10F075FD-ECF0-4F45-B325-4114E656A943}" type="presParOf" srcId="{CD4D2499-230E-4FC7-B1FE-F1E4231EE914}" destId="{C2E04EA4-F302-4B75-ADD8-9A09E05864F9}" srcOrd="0" destOrd="0" presId="urn:microsoft.com/office/officeart/2008/layout/VerticalCurvedList"/>
    <dgm:cxn modelId="{68CE1091-7D68-4997-866A-9168C4A64880}" type="presParOf" srcId="{A8DF5310-0AFB-4FDF-BDF0-F190FFE314B1}" destId="{F6C372C4-4213-4FE7-A15E-C80FCF7CDB54}" srcOrd="5" destOrd="0" presId="urn:microsoft.com/office/officeart/2008/layout/VerticalCurvedList"/>
    <dgm:cxn modelId="{26C25922-9619-424E-B06B-FCBC0F796480}" type="presParOf" srcId="{A8DF5310-0AFB-4FDF-BDF0-F190FFE314B1}" destId="{108A7840-D8FC-4103-B62E-563E005E29C7}" srcOrd="6" destOrd="0" presId="urn:microsoft.com/office/officeart/2008/layout/VerticalCurvedList"/>
    <dgm:cxn modelId="{020FCB88-7733-4BD2-A594-C2A8CB3F0892}" type="presParOf" srcId="{108A7840-D8FC-4103-B62E-563E005E29C7}" destId="{0A6B8D7A-6CCB-47E2-AFEC-018FE824CA9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AC1BE-7669-4ECF-9942-8F6DE5D7976E}" type="doc">
      <dgm:prSet loTypeId="urn:microsoft.com/office/officeart/2009/3/layout/HorizontalOrganizationChart" loCatId="hierarchy" qsTypeId="urn:microsoft.com/office/officeart/2005/8/quickstyle/simple1" qsCatId="simple" csTypeId="urn:microsoft.com/office/officeart/2005/8/colors/accent3_5" csCatId="accent3" phldr="1"/>
      <dgm:spPr/>
      <dgm:t>
        <a:bodyPr/>
        <a:lstStyle/>
        <a:p>
          <a:endParaRPr lang="cs-CZ"/>
        </a:p>
      </dgm:t>
    </dgm:pt>
    <dgm:pt modelId="{04EC61C4-72DC-469A-BFA3-CD4A9C7FE4D0}">
      <dgm:prSet phldrT="[Text]" custT="1"/>
      <dgm:spPr>
        <a:solidFill>
          <a:schemeClr val="bg1"/>
        </a:solidFill>
        <a:ln w="28575">
          <a:solidFill>
            <a:schemeClr val="tx1"/>
          </a:solidFill>
        </a:ln>
      </dgm:spPr>
      <dgm:t>
        <a:bodyPr/>
        <a:lstStyle/>
        <a:p>
          <a:r>
            <a:rPr lang="cs-CZ" sz="1800" b="1">
              <a:solidFill>
                <a:schemeClr val="tx1"/>
              </a:solidFill>
              <a:latin typeface="Amasis MT Pro" panose="02040504050005020304" pitchFamily="18" charset="-18"/>
            </a:rPr>
            <a:t>TECHNICKÁ ANALÝZA</a:t>
          </a:r>
          <a:endParaRPr lang="cs-CZ" sz="1800" b="1" dirty="0">
            <a:solidFill>
              <a:schemeClr val="tx1"/>
            </a:solidFill>
            <a:latin typeface="Amasis MT Pro" panose="02040504050005020304" pitchFamily="18" charset="-18"/>
          </a:endParaRPr>
        </a:p>
      </dgm:t>
    </dgm:pt>
    <dgm:pt modelId="{5458DA9F-36E6-4CB4-A55C-0EBF8C34E1F2}" type="parTrans" cxnId="{76E2D328-F205-48D8-86FD-B6E3B0A1CCC5}">
      <dgm:prSet/>
      <dgm:spPr/>
      <dgm:t>
        <a:bodyPr/>
        <a:lstStyle/>
        <a:p>
          <a:endParaRPr lang="cs-CZ"/>
        </a:p>
      </dgm:t>
    </dgm:pt>
    <dgm:pt modelId="{CA5B187D-D43D-433E-AF90-968743095EEF}" type="sibTrans" cxnId="{76E2D328-F205-48D8-86FD-B6E3B0A1CCC5}">
      <dgm:prSet/>
      <dgm:spPr/>
      <dgm:t>
        <a:bodyPr/>
        <a:lstStyle/>
        <a:p>
          <a:endParaRPr lang="cs-CZ"/>
        </a:p>
      </dgm:t>
    </dgm:pt>
    <dgm:pt modelId="{C48F8961-CC97-4FD7-B62E-99C284A7B5EA}">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ABSOLUTNÍCH UKAZATELŮ</a:t>
          </a:r>
          <a:endParaRPr lang="cs-CZ" sz="1400" b="1" dirty="0">
            <a:solidFill>
              <a:schemeClr val="tx1"/>
            </a:solidFill>
            <a:latin typeface="Amasis MT Pro" panose="02040504050005020304" pitchFamily="18" charset="-18"/>
          </a:endParaRPr>
        </a:p>
      </dgm:t>
    </dgm:pt>
    <dgm:pt modelId="{D3747708-4461-4180-8FE3-C992F763D5C4}" type="parTrans" cxnId="{7B8E2C1C-0D5B-4F9A-836C-912E647D25B1}">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46DB17F7-CE7B-408E-AF1A-2BB85FAEFD98}" type="sibTrans" cxnId="{7B8E2C1C-0D5B-4F9A-836C-912E647D25B1}">
      <dgm:prSet/>
      <dgm:spPr/>
      <dgm:t>
        <a:bodyPr/>
        <a:lstStyle/>
        <a:p>
          <a:endParaRPr lang="cs-CZ"/>
        </a:p>
      </dgm:t>
    </dgm:pt>
    <dgm:pt modelId="{547753CD-5FA4-45D1-BE19-350B85200C40}">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ROZDÍLOVÝCH UKAZATELŮ</a:t>
          </a:r>
          <a:endParaRPr lang="cs-CZ" sz="1400" b="1" dirty="0">
            <a:solidFill>
              <a:schemeClr val="tx1"/>
            </a:solidFill>
            <a:latin typeface="Amasis MT Pro" panose="02040504050005020304" pitchFamily="18" charset="-18"/>
          </a:endParaRPr>
        </a:p>
      </dgm:t>
    </dgm:pt>
    <dgm:pt modelId="{41CBDA56-8949-4003-8386-9B357AFF983C}" type="parTrans" cxnId="{C46D4E81-C2B1-4E28-B85E-BE3782D75CE6}">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814CB32A-B7B6-49C7-8BA1-F965A22E1EBA}" type="sibTrans" cxnId="{C46D4E81-C2B1-4E28-B85E-BE3782D75CE6}">
      <dgm:prSet/>
      <dgm:spPr/>
      <dgm:t>
        <a:bodyPr/>
        <a:lstStyle/>
        <a:p>
          <a:endParaRPr lang="cs-CZ"/>
        </a:p>
      </dgm:t>
    </dgm:pt>
    <dgm:pt modelId="{FCF28C09-61E5-4131-B0C4-66F4F38F42EF}">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POMĚROVÝCH UKAZATELŮ</a:t>
          </a:r>
          <a:endParaRPr lang="cs-CZ" sz="1400" b="1" dirty="0">
            <a:solidFill>
              <a:schemeClr val="tx1"/>
            </a:solidFill>
            <a:latin typeface="Amasis MT Pro" panose="02040504050005020304" pitchFamily="18" charset="-18"/>
          </a:endParaRPr>
        </a:p>
      </dgm:t>
    </dgm:pt>
    <dgm:pt modelId="{643EF2DF-4389-4E09-9D2E-6D5B0B1E09E2}" type="parTrans" cxnId="{B107B0F6-37BE-45F6-AAAD-FE9CC183FB70}">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06C8A7FA-136A-4C09-A521-C3659FE7AADC}" type="sibTrans" cxnId="{B107B0F6-37BE-45F6-AAAD-FE9CC183FB70}">
      <dgm:prSet/>
      <dgm:spPr/>
      <dgm:t>
        <a:bodyPr/>
        <a:lstStyle/>
        <a:p>
          <a:endParaRPr lang="cs-CZ"/>
        </a:p>
      </dgm:t>
    </dgm:pt>
    <dgm:pt modelId="{130EAF52-E633-4390-9FEA-71999AC262F7}">
      <dgm:prSet phldrT="[Text]" custT="1"/>
      <dgm:spPr>
        <a:solidFill>
          <a:schemeClr val="bg1"/>
        </a:solidFill>
        <a:ln w="28575">
          <a:solidFill>
            <a:schemeClr val="tx1"/>
          </a:solidFill>
        </a:ln>
      </dgm:spPr>
      <dgm:t>
        <a:bodyPr/>
        <a:lstStyle/>
        <a:p>
          <a:pPr>
            <a:lnSpc>
              <a:spcPct val="100000"/>
            </a:lnSpc>
            <a:spcAft>
              <a:spcPts val="0"/>
            </a:spcAft>
          </a:pPr>
          <a:r>
            <a:rPr lang="cs-CZ" sz="1400" b="1">
              <a:solidFill>
                <a:schemeClr val="tx1"/>
              </a:solidFill>
              <a:latin typeface="Amasis MT Pro" panose="02040504050005020304" pitchFamily="18" charset="-18"/>
            </a:rPr>
            <a:t>ANALÝZA SOUSTAV </a:t>
          </a:r>
        </a:p>
        <a:p>
          <a:pPr>
            <a:lnSpc>
              <a:spcPct val="100000"/>
            </a:lnSpc>
            <a:spcAft>
              <a:spcPts val="0"/>
            </a:spcAft>
          </a:pPr>
          <a:r>
            <a:rPr lang="cs-CZ" sz="1400" b="1">
              <a:solidFill>
                <a:schemeClr val="tx1"/>
              </a:solidFill>
              <a:latin typeface="Amasis MT Pro" panose="02040504050005020304" pitchFamily="18" charset="-18"/>
            </a:rPr>
            <a:t>UKAZATELŮ</a:t>
          </a:r>
          <a:endParaRPr lang="cs-CZ" sz="1400" b="1" dirty="0">
            <a:solidFill>
              <a:schemeClr val="tx1"/>
            </a:solidFill>
            <a:latin typeface="Amasis MT Pro" panose="02040504050005020304" pitchFamily="18" charset="-18"/>
          </a:endParaRPr>
        </a:p>
      </dgm:t>
    </dgm:pt>
    <dgm:pt modelId="{6069C786-1C09-47E5-93F2-090F693F2C9E}" type="parTrans" cxnId="{8E67F56A-DEF8-486F-99A5-023FE1476898}">
      <dgm:prSet custT="1"/>
      <dgm:spPr>
        <a:solidFill>
          <a:schemeClr val="bg1"/>
        </a:solidFill>
        <a:ln w="28575">
          <a:solidFill>
            <a:schemeClr val="tx1"/>
          </a:solidFill>
        </a:ln>
      </dgm:spPr>
      <dgm:t>
        <a:bodyPr/>
        <a:lstStyle/>
        <a:p>
          <a:endParaRPr lang="cs-CZ" sz="2000" b="1">
            <a:solidFill>
              <a:schemeClr val="tx1"/>
            </a:solidFill>
            <a:latin typeface="Amasis MT Pro" panose="02040504050005020304" pitchFamily="18" charset="-18"/>
          </a:endParaRPr>
        </a:p>
      </dgm:t>
    </dgm:pt>
    <dgm:pt modelId="{592FB620-8946-48D6-BB1F-9932A2A83629}" type="sibTrans" cxnId="{8E67F56A-DEF8-486F-99A5-023FE1476898}">
      <dgm:prSet/>
      <dgm:spPr/>
      <dgm:t>
        <a:bodyPr/>
        <a:lstStyle/>
        <a:p>
          <a:endParaRPr lang="cs-CZ"/>
        </a:p>
      </dgm:t>
    </dgm:pt>
    <dgm:pt modelId="{DA4C289B-2D3C-4582-BA21-4DBB9ED2B015}">
      <dgm:prSet phldrT="[Text]" custT="1"/>
      <dgm:spPr>
        <a:solidFill>
          <a:schemeClr val="bg1"/>
        </a:solidFill>
        <a:ln w="28575">
          <a:solidFill>
            <a:schemeClr val="tx1"/>
          </a:solidFill>
        </a:ln>
      </dgm:spPr>
      <dgm:t>
        <a:bodyPr/>
        <a:lstStyle/>
        <a:p>
          <a:pPr>
            <a:lnSpc>
              <a:spcPct val="100000"/>
            </a:lnSpc>
            <a:spcAft>
              <a:spcPts val="0"/>
            </a:spcAft>
          </a:pPr>
          <a:r>
            <a:rPr lang="cs-CZ" sz="1400" b="1">
              <a:solidFill>
                <a:schemeClr val="tx1"/>
              </a:solidFill>
              <a:latin typeface="Amasis MT Pro" panose="02040504050005020304" pitchFamily="18" charset="-18"/>
            </a:rPr>
            <a:t>ANALÝZA TRENDŮ</a:t>
          </a:r>
        </a:p>
        <a:p>
          <a:pPr>
            <a:lnSpc>
              <a:spcPct val="100000"/>
            </a:lnSpc>
            <a:spcAft>
              <a:spcPts val="0"/>
            </a:spcAft>
          </a:pPr>
          <a:r>
            <a:rPr lang="cs-CZ" sz="1400" b="1">
              <a:solidFill>
                <a:schemeClr val="tx1"/>
              </a:solidFill>
              <a:latin typeface="Amasis MT Pro" panose="02040504050005020304" pitchFamily="18" charset="-18"/>
            </a:rPr>
            <a:t>HORIZONTÁLNÍ</a:t>
          </a:r>
          <a:r>
            <a:rPr lang="cs-CZ" sz="1200" b="1">
              <a:solidFill>
                <a:schemeClr val="tx1"/>
              </a:solidFill>
              <a:latin typeface="Amasis MT Pro" panose="02040504050005020304" pitchFamily="18" charset="-18"/>
            </a:rPr>
            <a:t> </a:t>
          </a:r>
          <a:r>
            <a:rPr lang="cs-CZ" sz="1400" b="1">
              <a:solidFill>
                <a:schemeClr val="tx1"/>
              </a:solidFill>
              <a:latin typeface="Amasis MT Pro" panose="02040504050005020304" pitchFamily="18" charset="-18"/>
            </a:rPr>
            <a:t>ANALÝZA</a:t>
          </a:r>
          <a:endParaRPr lang="cs-CZ" sz="1200" b="1" dirty="0">
            <a:solidFill>
              <a:schemeClr val="tx1"/>
            </a:solidFill>
            <a:latin typeface="Amasis MT Pro" panose="02040504050005020304" pitchFamily="18" charset="-18"/>
          </a:endParaRPr>
        </a:p>
      </dgm:t>
    </dgm:pt>
    <dgm:pt modelId="{8B8ECE7E-218C-4E3C-A4A5-713B77B76866}" type="parTrans" cxnId="{1C171E0A-1E36-456E-AA51-FA53906C21D6}">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2C5EEA43-D710-4673-8967-1991E8D11E48}" type="sibTrans" cxnId="{1C171E0A-1E36-456E-AA51-FA53906C21D6}">
      <dgm:prSet/>
      <dgm:spPr/>
      <dgm:t>
        <a:bodyPr/>
        <a:lstStyle/>
        <a:p>
          <a:endParaRPr lang="cs-CZ"/>
        </a:p>
      </dgm:t>
    </dgm:pt>
    <dgm:pt modelId="{C0CA5A46-2E96-4166-A4B5-5B582F3AF88F}">
      <dgm:prSet phldrT="[Text]" custT="1"/>
      <dgm:spPr>
        <a:solidFill>
          <a:schemeClr val="bg1"/>
        </a:solidFill>
        <a:ln w="28575">
          <a:solidFill>
            <a:schemeClr val="tx1"/>
          </a:solidFill>
        </a:ln>
      </dgm:spPr>
      <dgm:t>
        <a:bodyPr/>
        <a:lstStyle/>
        <a:p>
          <a:pPr>
            <a:lnSpc>
              <a:spcPct val="100000"/>
            </a:lnSpc>
            <a:spcAft>
              <a:spcPts val="0"/>
            </a:spcAft>
          </a:pPr>
          <a:r>
            <a:rPr lang="cs-CZ" sz="1400" b="1">
              <a:solidFill>
                <a:schemeClr val="tx1"/>
              </a:solidFill>
              <a:latin typeface="Amasis MT Pro" panose="02040504050005020304" pitchFamily="18" charset="-18"/>
            </a:rPr>
            <a:t>PROCENTNÍ ROZBOR</a:t>
          </a:r>
        </a:p>
        <a:p>
          <a:pPr>
            <a:lnSpc>
              <a:spcPct val="100000"/>
            </a:lnSpc>
            <a:spcAft>
              <a:spcPts val="0"/>
            </a:spcAft>
          </a:pPr>
          <a:r>
            <a:rPr lang="cs-CZ" sz="1400" b="1">
              <a:solidFill>
                <a:schemeClr val="tx1"/>
              </a:solidFill>
              <a:latin typeface="Amasis MT Pro" panose="02040504050005020304" pitchFamily="18" charset="-18"/>
            </a:rPr>
            <a:t>VERTIKÁLNÍ ANALÝZA</a:t>
          </a:r>
          <a:endParaRPr lang="cs-CZ" sz="1400" b="1" dirty="0">
            <a:solidFill>
              <a:schemeClr val="tx1"/>
            </a:solidFill>
            <a:latin typeface="Amasis MT Pro" panose="02040504050005020304" pitchFamily="18" charset="-18"/>
          </a:endParaRPr>
        </a:p>
      </dgm:t>
    </dgm:pt>
    <dgm:pt modelId="{A14ACF4C-4422-4293-BB15-DAD94DE0B4AD}" type="parTrans" cxnId="{E97CEA5C-AC26-445F-9E21-DB6BEFE74804}">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48CBC7E6-9386-4992-B202-4855738C0EFA}" type="sibTrans" cxnId="{E97CEA5C-AC26-445F-9E21-DB6BEFE74804}">
      <dgm:prSet/>
      <dgm:spPr/>
      <dgm:t>
        <a:bodyPr/>
        <a:lstStyle/>
        <a:p>
          <a:endParaRPr lang="cs-CZ"/>
        </a:p>
      </dgm:t>
    </dgm:pt>
    <dgm:pt modelId="{335E0DF6-EB93-447B-A1B5-ABBD7B3FC5DC}">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RENTABILITY</a:t>
          </a:r>
          <a:endParaRPr lang="cs-CZ" sz="1400" b="1" dirty="0">
            <a:solidFill>
              <a:schemeClr val="tx1"/>
            </a:solidFill>
            <a:latin typeface="Amasis MT Pro" panose="02040504050005020304" pitchFamily="18" charset="-18"/>
          </a:endParaRPr>
        </a:p>
      </dgm:t>
    </dgm:pt>
    <dgm:pt modelId="{C38F9536-6CB2-4B00-9320-94DBE4E34C58}" type="parTrans" cxnId="{7897CCE1-0FFF-4E67-B772-0FC491CF25DA}">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6E4304CB-FE0B-42F6-9E64-0E148B46F1E7}" type="sibTrans" cxnId="{7897CCE1-0FFF-4E67-B772-0FC491CF25DA}">
      <dgm:prSet/>
      <dgm:spPr/>
      <dgm:t>
        <a:bodyPr/>
        <a:lstStyle/>
        <a:p>
          <a:endParaRPr lang="cs-CZ"/>
        </a:p>
      </dgm:t>
    </dgm:pt>
    <dgm:pt modelId="{04B7444E-8974-4AEA-A492-149352B73F44}">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AKTIVITY</a:t>
          </a:r>
          <a:endParaRPr lang="cs-CZ" sz="1400" b="1" dirty="0">
            <a:solidFill>
              <a:schemeClr val="tx1"/>
            </a:solidFill>
            <a:latin typeface="Amasis MT Pro" panose="02040504050005020304" pitchFamily="18" charset="-18"/>
          </a:endParaRPr>
        </a:p>
      </dgm:t>
    </dgm:pt>
    <dgm:pt modelId="{AED6F6AD-7584-4607-B584-C77EB3079F9A}" type="parTrans" cxnId="{5CC66B96-B71D-403B-A0E4-E98575D3FC45}">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169D9D50-2708-4F09-A1A8-64DDC5037EAB}" type="sibTrans" cxnId="{5CC66B96-B71D-403B-A0E4-E98575D3FC45}">
      <dgm:prSet/>
      <dgm:spPr/>
      <dgm:t>
        <a:bodyPr/>
        <a:lstStyle/>
        <a:p>
          <a:endParaRPr lang="cs-CZ"/>
        </a:p>
      </dgm:t>
    </dgm:pt>
    <dgm:pt modelId="{6C3B8489-7017-46B5-AA3E-5A5E43BD7CC9}">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LIKVIDITY</a:t>
          </a:r>
          <a:endParaRPr lang="cs-CZ" sz="1400" b="1" dirty="0">
            <a:solidFill>
              <a:schemeClr val="tx1"/>
            </a:solidFill>
            <a:latin typeface="Amasis MT Pro" panose="02040504050005020304" pitchFamily="18" charset="-18"/>
          </a:endParaRPr>
        </a:p>
      </dgm:t>
    </dgm:pt>
    <dgm:pt modelId="{AAFE6BA1-69A7-4549-B043-08950BD68959}" type="parTrans" cxnId="{A2C63BA6-B496-4E00-B2FD-5E53A4D90EF4}">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AAFC65A0-E087-4342-9552-5F783763D8AD}" type="sibTrans" cxnId="{A2C63BA6-B496-4E00-B2FD-5E53A4D90EF4}">
      <dgm:prSet/>
      <dgm:spPr/>
      <dgm:t>
        <a:bodyPr/>
        <a:lstStyle/>
        <a:p>
          <a:endParaRPr lang="cs-CZ"/>
        </a:p>
      </dgm:t>
    </dgm:pt>
    <dgm:pt modelId="{C8F5B55E-A6B3-4A93-AF89-A2ACB3E2E93D}">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ZADLUŽENOSTI</a:t>
          </a:r>
          <a:endParaRPr lang="cs-CZ" sz="1400" b="1" dirty="0">
            <a:solidFill>
              <a:schemeClr val="tx1"/>
            </a:solidFill>
            <a:latin typeface="Amasis MT Pro" panose="02040504050005020304" pitchFamily="18" charset="-18"/>
          </a:endParaRPr>
        </a:p>
      </dgm:t>
    </dgm:pt>
    <dgm:pt modelId="{1457FF3E-F399-4464-883D-4D92BC95B37C}" type="parTrans" cxnId="{0E98A0F1-C83A-4455-B65D-368C9B82F370}">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A01FDB98-44B9-44A8-AF1C-77B2024A8649}" type="sibTrans" cxnId="{0E98A0F1-C83A-4455-B65D-368C9B82F370}">
      <dgm:prSet/>
      <dgm:spPr/>
      <dgm:t>
        <a:bodyPr/>
        <a:lstStyle/>
        <a:p>
          <a:endParaRPr lang="cs-CZ"/>
        </a:p>
      </dgm:t>
    </dgm:pt>
    <dgm:pt modelId="{95FD3332-861D-41C4-8B13-7E1AEC6DEF1C}">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CASH FLOW</a:t>
          </a:r>
          <a:endParaRPr lang="cs-CZ" sz="1400" b="1" dirty="0">
            <a:solidFill>
              <a:schemeClr val="tx1"/>
            </a:solidFill>
            <a:latin typeface="Amasis MT Pro" panose="02040504050005020304" pitchFamily="18" charset="-18"/>
          </a:endParaRPr>
        </a:p>
      </dgm:t>
    </dgm:pt>
    <dgm:pt modelId="{8E3B627F-8C00-4B41-9C87-2EF4D3714759}" type="parTrans" cxnId="{2644E856-CD26-4F36-A614-F893FA1D88D2}">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AC513570-4AD4-4690-B4C5-7FCA9C4A3E23}" type="sibTrans" cxnId="{2644E856-CD26-4F36-A614-F893FA1D88D2}">
      <dgm:prSet/>
      <dgm:spPr/>
      <dgm:t>
        <a:bodyPr/>
        <a:lstStyle/>
        <a:p>
          <a:endParaRPr lang="cs-CZ"/>
        </a:p>
      </dgm:t>
    </dgm:pt>
    <dgm:pt modelId="{767B848C-E0FF-4C21-8757-7B32AFD02358}">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BONITNÍ MODELY</a:t>
          </a:r>
          <a:endParaRPr lang="cs-CZ" sz="1400" b="1" dirty="0">
            <a:solidFill>
              <a:schemeClr val="tx1"/>
            </a:solidFill>
            <a:latin typeface="Amasis MT Pro" panose="02040504050005020304" pitchFamily="18" charset="-18"/>
          </a:endParaRPr>
        </a:p>
      </dgm:t>
    </dgm:pt>
    <dgm:pt modelId="{151BA3BD-A5DF-48DD-A085-0838CA84D16F}" type="parTrans" cxnId="{4E5E8C2C-01AD-4F7B-AD2D-3FB1784C36BD}">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FCA1DAF9-C058-4E0D-AEDB-1416A1728A72}" type="sibTrans" cxnId="{4E5E8C2C-01AD-4F7B-AD2D-3FB1784C36BD}">
      <dgm:prSet/>
      <dgm:spPr/>
      <dgm:t>
        <a:bodyPr/>
        <a:lstStyle/>
        <a:p>
          <a:endParaRPr lang="cs-CZ"/>
        </a:p>
      </dgm:t>
    </dgm:pt>
    <dgm:pt modelId="{E02EE5A2-0E12-4F16-BBFD-307872641935}">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BANKROTNÍ MODELY</a:t>
          </a:r>
          <a:endParaRPr lang="cs-CZ" sz="1400" b="1" dirty="0">
            <a:solidFill>
              <a:schemeClr val="tx1"/>
            </a:solidFill>
            <a:latin typeface="Amasis MT Pro" panose="02040504050005020304" pitchFamily="18" charset="-18"/>
          </a:endParaRPr>
        </a:p>
      </dgm:t>
    </dgm:pt>
    <dgm:pt modelId="{3B2E137A-4815-4A54-BDC7-F0BDE2C20BB5}" type="parTrans" cxnId="{0BA95167-5C51-4A8D-8D4D-3B686C6B8E72}">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8A5C33EC-85DC-4B64-9328-3C492A7F1CDD}" type="sibTrans" cxnId="{0BA95167-5C51-4A8D-8D4D-3B686C6B8E72}">
      <dgm:prSet/>
      <dgm:spPr/>
      <dgm:t>
        <a:bodyPr/>
        <a:lstStyle/>
        <a:p>
          <a:endParaRPr lang="cs-CZ"/>
        </a:p>
      </dgm:t>
    </dgm:pt>
    <dgm:pt modelId="{109959F8-4CC4-4239-8DF7-1606A53E7B89}">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PYRAMIDOVÉ ROZKLADY</a:t>
          </a:r>
          <a:endParaRPr lang="cs-CZ" sz="1400" b="1" dirty="0">
            <a:solidFill>
              <a:schemeClr val="tx1"/>
            </a:solidFill>
            <a:latin typeface="Amasis MT Pro" panose="02040504050005020304" pitchFamily="18" charset="-18"/>
          </a:endParaRPr>
        </a:p>
      </dgm:t>
    </dgm:pt>
    <dgm:pt modelId="{E6298640-B5BA-4341-8425-B9A7D79A0CAF}" type="parTrans" cxnId="{4CF02FBF-FAEB-4734-9018-2301A8DC5CA9}">
      <dgm:prSet custT="1"/>
      <dgm:spPr>
        <a:solidFill>
          <a:schemeClr val="bg1"/>
        </a:solidFill>
        <a:ln w="28575">
          <a:solidFill>
            <a:schemeClr val="tx1"/>
          </a:solidFill>
        </a:ln>
      </dgm:spPr>
      <dgm:t>
        <a:bodyPr/>
        <a:lstStyle/>
        <a:p>
          <a:endParaRPr lang="cs-CZ" sz="4000" b="1">
            <a:solidFill>
              <a:schemeClr val="tx1"/>
            </a:solidFill>
            <a:latin typeface="Amasis MT Pro" panose="02040504050005020304" pitchFamily="18" charset="-18"/>
          </a:endParaRPr>
        </a:p>
      </dgm:t>
    </dgm:pt>
    <dgm:pt modelId="{BF620230-7B1C-4DD9-A4A9-9F8B86AAB4FC}" type="sibTrans" cxnId="{4CF02FBF-FAEB-4734-9018-2301A8DC5CA9}">
      <dgm:prSet/>
      <dgm:spPr/>
      <dgm:t>
        <a:bodyPr/>
        <a:lstStyle/>
        <a:p>
          <a:endParaRPr lang="cs-CZ"/>
        </a:p>
      </dgm:t>
    </dgm:pt>
    <dgm:pt modelId="{BE9756FD-BC49-4BD1-B33E-7036296AC7DD}">
      <dgm:prSet phldrT="[Text]" custT="1"/>
      <dgm:spPr>
        <a:solidFill>
          <a:schemeClr val="bg1"/>
        </a:solidFill>
        <a:ln w="28575">
          <a:solidFill>
            <a:schemeClr val="tx1"/>
          </a:solidFill>
        </a:ln>
      </dgm:spPr>
      <dgm:t>
        <a:bodyPr/>
        <a:lstStyle/>
        <a:p>
          <a:r>
            <a:rPr lang="cs-CZ" sz="1400" b="1">
              <a:solidFill>
                <a:schemeClr val="tx1"/>
              </a:solidFill>
              <a:latin typeface="Amasis MT Pro" panose="02040504050005020304" pitchFamily="18" charset="-18"/>
            </a:rPr>
            <a:t>ANALÝZA FONDŮ FINANČNÍCH PROSTŘEDKŮ</a:t>
          </a:r>
          <a:endParaRPr lang="cs-CZ" sz="1400" b="1" dirty="0">
            <a:solidFill>
              <a:schemeClr val="tx1"/>
            </a:solidFill>
            <a:latin typeface="Amasis MT Pro" panose="02040504050005020304" pitchFamily="18" charset="-18"/>
          </a:endParaRPr>
        </a:p>
      </dgm:t>
    </dgm:pt>
    <dgm:pt modelId="{BF8A3193-A00D-47FC-9D65-B25452439C24}" type="parTrans" cxnId="{03ADFD06-52AE-49A2-A290-910DD7437EDE}">
      <dgm:prSet>
        <dgm:style>
          <a:lnRef idx="3">
            <a:schemeClr val="dk1"/>
          </a:lnRef>
          <a:fillRef idx="0">
            <a:schemeClr val="dk1"/>
          </a:fillRef>
          <a:effectRef idx="2">
            <a:schemeClr val="dk1"/>
          </a:effectRef>
          <a:fontRef idx="minor">
            <a:schemeClr val="tx1"/>
          </a:fontRef>
        </dgm:style>
      </dgm:prSet>
      <dgm:spPr>
        <a:solidFill>
          <a:schemeClr val="bg1"/>
        </a:solidFill>
        <a:ln w="28575">
          <a:solidFill>
            <a:schemeClr val="tx1"/>
          </a:solidFill>
        </a:ln>
      </dgm:spPr>
      <dgm:t>
        <a:bodyPr/>
        <a:lstStyle/>
        <a:p>
          <a:endParaRPr lang="cs-CZ" b="1">
            <a:solidFill>
              <a:schemeClr val="tx1"/>
            </a:solidFill>
          </a:endParaRPr>
        </a:p>
      </dgm:t>
    </dgm:pt>
    <dgm:pt modelId="{AFA105CC-1754-4D94-B77E-3A1082C45E3E}" type="sibTrans" cxnId="{03ADFD06-52AE-49A2-A290-910DD7437EDE}">
      <dgm:prSet/>
      <dgm:spPr/>
      <dgm:t>
        <a:bodyPr/>
        <a:lstStyle/>
        <a:p>
          <a:endParaRPr lang="cs-CZ"/>
        </a:p>
      </dgm:t>
    </dgm:pt>
    <dgm:pt modelId="{A30C285F-ECD5-4182-9E1C-2E957C33B56C}" type="pres">
      <dgm:prSet presAssocID="{355AC1BE-7669-4ECF-9942-8F6DE5D7976E}" presName="hierChild1" presStyleCnt="0">
        <dgm:presLayoutVars>
          <dgm:orgChart val="1"/>
          <dgm:chPref val="1"/>
          <dgm:dir/>
          <dgm:animOne val="branch"/>
          <dgm:animLvl val="lvl"/>
          <dgm:resizeHandles/>
        </dgm:presLayoutVars>
      </dgm:prSet>
      <dgm:spPr/>
    </dgm:pt>
    <dgm:pt modelId="{23162671-B2D4-4CA5-965C-377F146C2B28}" type="pres">
      <dgm:prSet presAssocID="{04EC61C4-72DC-469A-BFA3-CD4A9C7FE4D0}" presName="hierRoot1" presStyleCnt="0">
        <dgm:presLayoutVars>
          <dgm:hierBranch val="init"/>
        </dgm:presLayoutVars>
      </dgm:prSet>
      <dgm:spPr/>
    </dgm:pt>
    <dgm:pt modelId="{26AFF9C5-8EE5-40F7-80F0-987388F96A69}" type="pres">
      <dgm:prSet presAssocID="{04EC61C4-72DC-469A-BFA3-CD4A9C7FE4D0}" presName="rootComposite1" presStyleCnt="0"/>
      <dgm:spPr/>
    </dgm:pt>
    <dgm:pt modelId="{3711C670-D3EC-4F2F-8C3B-5903258E5A6A}" type="pres">
      <dgm:prSet presAssocID="{04EC61C4-72DC-469A-BFA3-CD4A9C7FE4D0}" presName="rootText1" presStyleLbl="node0" presStyleIdx="0" presStyleCnt="1" custScaleX="155244" custScaleY="217327" custLinFactX="-27931" custLinFactNeighborX="-100000" custLinFactNeighborY="-54094">
        <dgm:presLayoutVars>
          <dgm:chPref val="3"/>
        </dgm:presLayoutVars>
      </dgm:prSet>
      <dgm:spPr/>
    </dgm:pt>
    <dgm:pt modelId="{ABD1F91E-CCFE-421D-A945-AE28A1F928FB}" type="pres">
      <dgm:prSet presAssocID="{04EC61C4-72DC-469A-BFA3-CD4A9C7FE4D0}" presName="rootConnector1" presStyleLbl="node1" presStyleIdx="0" presStyleCnt="0"/>
      <dgm:spPr/>
    </dgm:pt>
    <dgm:pt modelId="{1FFF15C9-264C-4124-A9BB-A4D4D5D061E3}" type="pres">
      <dgm:prSet presAssocID="{04EC61C4-72DC-469A-BFA3-CD4A9C7FE4D0}" presName="hierChild2" presStyleCnt="0"/>
      <dgm:spPr/>
    </dgm:pt>
    <dgm:pt modelId="{4B5BE310-30C7-4234-BB49-3527E26D4050}" type="pres">
      <dgm:prSet presAssocID="{D3747708-4461-4180-8FE3-C992F763D5C4}" presName="Name64" presStyleLbl="parChTrans1D2" presStyleIdx="0" presStyleCnt="4"/>
      <dgm:spPr/>
    </dgm:pt>
    <dgm:pt modelId="{EBF481C3-635C-4DAB-90D6-0AD1693F70FD}" type="pres">
      <dgm:prSet presAssocID="{C48F8961-CC97-4FD7-B62E-99C284A7B5EA}" presName="hierRoot2" presStyleCnt="0">
        <dgm:presLayoutVars>
          <dgm:hierBranch val="init"/>
        </dgm:presLayoutVars>
      </dgm:prSet>
      <dgm:spPr/>
    </dgm:pt>
    <dgm:pt modelId="{4896B48D-ABE1-4385-8876-8A97197FAD08}" type="pres">
      <dgm:prSet presAssocID="{C48F8961-CC97-4FD7-B62E-99C284A7B5EA}" presName="rootComposite" presStyleCnt="0"/>
      <dgm:spPr/>
    </dgm:pt>
    <dgm:pt modelId="{6174A532-8803-42E8-8379-70B5CCBDD9CB}" type="pres">
      <dgm:prSet presAssocID="{C48F8961-CC97-4FD7-B62E-99C284A7B5EA}" presName="rootText" presStyleLbl="node2" presStyleIdx="0" presStyleCnt="4" custScaleX="153192" custScaleY="162403" custLinFactNeighborX="-79438" custLinFactNeighborY="21092">
        <dgm:presLayoutVars>
          <dgm:chPref val="3"/>
        </dgm:presLayoutVars>
      </dgm:prSet>
      <dgm:spPr/>
    </dgm:pt>
    <dgm:pt modelId="{A3C1A921-A9B6-4555-B474-C86DB808C3A7}" type="pres">
      <dgm:prSet presAssocID="{C48F8961-CC97-4FD7-B62E-99C284A7B5EA}" presName="rootConnector" presStyleLbl="node2" presStyleIdx="0" presStyleCnt="4"/>
      <dgm:spPr/>
    </dgm:pt>
    <dgm:pt modelId="{126CC030-2C5E-4532-B131-A9F29900EE57}" type="pres">
      <dgm:prSet presAssocID="{C48F8961-CC97-4FD7-B62E-99C284A7B5EA}" presName="hierChild4" presStyleCnt="0"/>
      <dgm:spPr/>
    </dgm:pt>
    <dgm:pt modelId="{544E464E-6B91-4F8F-A4CB-F8556C64E68D}" type="pres">
      <dgm:prSet presAssocID="{8B8ECE7E-218C-4E3C-A4A5-713B77B76866}" presName="Name64" presStyleLbl="parChTrans1D3" presStyleIdx="0" presStyleCnt="11"/>
      <dgm:spPr/>
    </dgm:pt>
    <dgm:pt modelId="{9F4A3299-77B2-426B-B340-F07C14087858}" type="pres">
      <dgm:prSet presAssocID="{DA4C289B-2D3C-4582-BA21-4DBB9ED2B015}" presName="hierRoot2" presStyleCnt="0">
        <dgm:presLayoutVars>
          <dgm:hierBranch val="init"/>
        </dgm:presLayoutVars>
      </dgm:prSet>
      <dgm:spPr/>
    </dgm:pt>
    <dgm:pt modelId="{BF6A20A4-CCBD-411C-9A8A-2F19392A037A}" type="pres">
      <dgm:prSet presAssocID="{DA4C289B-2D3C-4582-BA21-4DBB9ED2B015}" presName="rootComposite" presStyleCnt="0"/>
      <dgm:spPr/>
    </dgm:pt>
    <dgm:pt modelId="{DB37798A-0823-41A6-B502-10ECF84CB4D0}" type="pres">
      <dgm:prSet presAssocID="{DA4C289B-2D3C-4582-BA21-4DBB9ED2B015}" presName="rootText" presStyleLbl="node3" presStyleIdx="0" presStyleCnt="11" custScaleX="210806" custLinFactNeighborX="59334" custLinFactNeighborY="13069">
        <dgm:presLayoutVars>
          <dgm:chPref val="3"/>
        </dgm:presLayoutVars>
      </dgm:prSet>
      <dgm:spPr/>
    </dgm:pt>
    <dgm:pt modelId="{10CADF89-0E05-44E4-A0D1-363FB9F19322}" type="pres">
      <dgm:prSet presAssocID="{DA4C289B-2D3C-4582-BA21-4DBB9ED2B015}" presName="rootConnector" presStyleLbl="node3" presStyleIdx="0" presStyleCnt="11"/>
      <dgm:spPr/>
    </dgm:pt>
    <dgm:pt modelId="{8312BC90-C2DB-4816-B694-A3476EF04C6E}" type="pres">
      <dgm:prSet presAssocID="{DA4C289B-2D3C-4582-BA21-4DBB9ED2B015}" presName="hierChild4" presStyleCnt="0"/>
      <dgm:spPr/>
    </dgm:pt>
    <dgm:pt modelId="{D03F0A95-06D2-40C2-B7DD-B8DC96656E79}" type="pres">
      <dgm:prSet presAssocID="{DA4C289B-2D3C-4582-BA21-4DBB9ED2B015}" presName="hierChild5" presStyleCnt="0"/>
      <dgm:spPr/>
    </dgm:pt>
    <dgm:pt modelId="{51C86040-F1BB-4C6D-A5FA-5EA62AA378A8}" type="pres">
      <dgm:prSet presAssocID="{A14ACF4C-4422-4293-BB15-DAD94DE0B4AD}" presName="Name64" presStyleLbl="parChTrans1D3" presStyleIdx="1" presStyleCnt="11"/>
      <dgm:spPr/>
    </dgm:pt>
    <dgm:pt modelId="{3FFD3495-50CC-4A7E-92F9-F09111834DEC}" type="pres">
      <dgm:prSet presAssocID="{C0CA5A46-2E96-4166-A4B5-5B582F3AF88F}" presName="hierRoot2" presStyleCnt="0">
        <dgm:presLayoutVars>
          <dgm:hierBranch val="init"/>
        </dgm:presLayoutVars>
      </dgm:prSet>
      <dgm:spPr/>
    </dgm:pt>
    <dgm:pt modelId="{AF5DF4A3-20F8-450C-9AD4-E3661742A7CD}" type="pres">
      <dgm:prSet presAssocID="{C0CA5A46-2E96-4166-A4B5-5B582F3AF88F}" presName="rootComposite" presStyleCnt="0"/>
      <dgm:spPr/>
    </dgm:pt>
    <dgm:pt modelId="{0690FEEB-76E2-4FB7-9D68-C07F2C49362E}" type="pres">
      <dgm:prSet presAssocID="{C0CA5A46-2E96-4166-A4B5-5B582F3AF88F}" presName="rootText" presStyleLbl="node3" presStyleIdx="1" presStyleCnt="11" custScaleX="210806" custLinFactNeighborX="59334" custLinFactNeighborY="13069">
        <dgm:presLayoutVars>
          <dgm:chPref val="3"/>
        </dgm:presLayoutVars>
      </dgm:prSet>
      <dgm:spPr/>
    </dgm:pt>
    <dgm:pt modelId="{8D00B52D-714E-44C9-A1F9-3AE99505963F}" type="pres">
      <dgm:prSet presAssocID="{C0CA5A46-2E96-4166-A4B5-5B582F3AF88F}" presName="rootConnector" presStyleLbl="node3" presStyleIdx="1" presStyleCnt="11"/>
      <dgm:spPr/>
    </dgm:pt>
    <dgm:pt modelId="{C47B1336-C6C5-4805-8FCC-D7C2A01B22FF}" type="pres">
      <dgm:prSet presAssocID="{C0CA5A46-2E96-4166-A4B5-5B582F3AF88F}" presName="hierChild4" presStyleCnt="0"/>
      <dgm:spPr/>
    </dgm:pt>
    <dgm:pt modelId="{607FB55E-0D3E-4E6C-B211-73FB2E40C580}" type="pres">
      <dgm:prSet presAssocID="{C0CA5A46-2E96-4166-A4B5-5B582F3AF88F}" presName="hierChild5" presStyleCnt="0"/>
      <dgm:spPr/>
    </dgm:pt>
    <dgm:pt modelId="{72938E1B-E427-4999-9DCB-43998F4FEF26}" type="pres">
      <dgm:prSet presAssocID="{C48F8961-CC97-4FD7-B62E-99C284A7B5EA}" presName="hierChild5" presStyleCnt="0"/>
      <dgm:spPr/>
    </dgm:pt>
    <dgm:pt modelId="{8C335FF5-CB3D-4851-AB9D-4E7DF4FB4E73}" type="pres">
      <dgm:prSet presAssocID="{41CBDA56-8949-4003-8386-9B357AFF983C}" presName="Name64" presStyleLbl="parChTrans1D2" presStyleIdx="1" presStyleCnt="4"/>
      <dgm:spPr/>
    </dgm:pt>
    <dgm:pt modelId="{DE5179C3-B244-48D5-A9FF-990C5673350F}" type="pres">
      <dgm:prSet presAssocID="{547753CD-5FA4-45D1-BE19-350B85200C40}" presName="hierRoot2" presStyleCnt="0">
        <dgm:presLayoutVars>
          <dgm:hierBranch val="init"/>
        </dgm:presLayoutVars>
      </dgm:prSet>
      <dgm:spPr/>
    </dgm:pt>
    <dgm:pt modelId="{B13003DE-61AC-48B2-BD51-361E2CE46342}" type="pres">
      <dgm:prSet presAssocID="{547753CD-5FA4-45D1-BE19-350B85200C40}" presName="rootComposite" presStyleCnt="0"/>
      <dgm:spPr/>
    </dgm:pt>
    <dgm:pt modelId="{93947B0C-2B06-4058-8ABF-E8FDC1640D91}" type="pres">
      <dgm:prSet presAssocID="{547753CD-5FA4-45D1-BE19-350B85200C40}" presName="rootText" presStyleLbl="node2" presStyleIdx="1" presStyleCnt="4" custScaleX="153192" custScaleY="162403" custLinFactNeighborX="-79438" custLinFactNeighborY="21092">
        <dgm:presLayoutVars>
          <dgm:chPref val="3"/>
        </dgm:presLayoutVars>
      </dgm:prSet>
      <dgm:spPr/>
    </dgm:pt>
    <dgm:pt modelId="{C1BFFD48-D6B8-41CC-A446-97A9B6D4C6A8}" type="pres">
      <dgm:prSet presAssocID="{547753CD-5FA4-45D1-BE19-350B85200C40}" presName="rootConnector" presStyleLbl="node2" presStyleIdx="1" presStyleCnt="4"/>
      <dgm:spPr/>
    </dgm:pt>
    <dgm:pt modelId="{3D652B27-CA5E-41AF-8A2B-7033E54EC5C4}" type="pres">
      <dgm:prSet presAssocID="{547753CD-5FA4-45D1-BE19-350B85200C40}" presName="hierChild4" presStyleCnt="0"/>
      <dgm:spPr/>
    </dgm:pt>
    <dgm:pt modelId="{6B39332B-3962-4FB6-A269-31517B411674}" type="pres">
      <dgm:prSet presAssocID="{BF8A3193-A00D-47FC-9D65-B25452439C24}" presName="Name64" presStyleLbl="parChTrans1D3" presStyleIdx="2" presStyleCnt="11"/>
      <dgm:spPr/>
    </dgm:pt>
    <dgm:pt modelId="{F71B8B9C-0AD6-4C09-AE10-8BA64612709D}" type="pres">
      <dgm:prSet presAssocID="{BE9756FD-BC49-4BD1-B33E-7036296AC7DD}" presName="hierRoot2" presStyleCnt="0">
        <dgm:presLayoutVars>
          <dgm:hierBranch val="init"/>
        </dgm:presLayoutVars>
      </dgm:prSet>
      <dgm:spPr/>
    </dgm:pt>
    <dgm:pt modelId="{AAD228A8-06AF-4315-9923-0F853DDF27DC}" type="pres">
      <dgm:prSet presAssocID="{BE9756FD-BC49-4BD1-B33E-7036296AC7DD}" presName="rootComposite" presStyleCnt="0"/>
      <dgm:spPr/>
    </dgm:pt>
    <dgm:pt modelId="{B82CB010-3BF6-40E0-BC66-FA59346D35ED}" type="pres">
      <dgm:prSet presAssocID="{BE9756FD-BC49-4BD1-B33E-7036296AC7DD}" presName="rootText" presStyleLbl="node3" presStyleIdx="2" presStyleCnt="11" custScaleX="216656" custScaleY="102560" custLinFactNeighborX="-4457" custLinFactNeighborY="20924">
        <dgm:presLayoutVars>
          <dgm:chPref val="3"/>
        </dgm:presLayoutVars>
      </dgm:prSet>
      <dgm:spPr/>
    </dgm:pt>
    <dgm:pt modelId="{55B716ED-87D5-4A3F-8FC7-7B7321884591}" type="pres">
      <dgm:prSet presAssocID="{BE9756FD-BC49-4BD1-B33E-7036296AC7DD}" presName="rootConnector" presStyleLbl="node3" presStyleIdx="2" presStyleCnt="11"/>
      <dgm:spPr/>
    </dgm:pt>
    <dgm:pt modelId="{025EA05C-D08F-4A35-8E0C-CF8724410657}" type="pres">
      <dgm:prSet presAssocID="{BE9756FD-BC49-4BD1-B33E-7036296AC7DD}" presName="hierChild4" presStyleCnt="0"/>
      <dgm:spPr/>
    </dgm:pt>
    <dgm:pt modelId="{F6CBE2B2-8F83-4FEF-B44C-BB5B42487B88}" type="pres">
      <dgm:prSet presAssocID="{BE9756FD-BC49-4BD1-B33E-7036296AC7DD}" presName="hierChild5" presStyleCnt="0"/>
      <dgm:spPr/>
    </dgm:pt>
    <dgm:pt modelId="{FFC2304F-187C-4322-8BDA-4CE6B773865A}" type="pres">
      <dgm:prSet presAssocID="{547753CD-5FA4-45D1-BE19-350B85200C40}" presName="hierChild5" presStyleCnt="0"/>
      <dgm:spPr/>
    </dgm:pt>
    <dgm:pt modelId="{8EE43EA8-CFD2-4B43-BB0A-DA980ACB80D4}" type="pres">
      <dgm:prSet presAssocID="{643EF2DF-4389-4E09-9D2E-6D5B0B1E09E2}" presName="Name64" presStyleLbl="parChTrans1D2" presStyleIdx="2" presStyleCnt="4"/>
      <dgm:spPr/>
    </dgm:pt>
    <dgm:pt modelId="{A51E827A-66DA-4911-9A4C-ECA6D60F0CF2}" type="pres">
      <dgm:prSet presAssocID="{FCF28C09-61E5-4131-B0C4-66F4F38F42EF}" presName="hierRoot2" presStyleCnt="0">
        <dgm:presLayoutVars>
          <dgm:hierBranch val="init"/>
        </dgm:presLayoutVars>
      </dgm:prSet>
      <dgm:spPr/>
    </dgm:pt>
    <dgm:pt modelId="{3D62E527-2A7C-4FAC-8A10-071DAD8B0F4F}" type="pres">
      <dgm:prSet presAssocID="{FCF28C09-61E5-4131-B0C4-66F4F38F42EF}" presName="rootComposite" presStyleCnt="0"/>
      <dgm:spPr/>
    </dgm:pt>
    <dgm:pt modelId="{C9400F2F-EFAB-4518-A1B0-E3A26F394770}" type="pres">
      <dgm:prSet presAssocID="{FCF28C09-61E5-4131-B0C4-66F4F38F42EF}" presName="rootText" presStyleLbl="node2" presStyleIdx="2" presStyleCnt="4" custScaleX="153192" custScaleY="162403" custLinFactNeighborX="-79438" custLinFactNeighborY="21092">
        <dgm:presLayoutVars>
          <dgm:chPref val="3"/>
        </dgm:presLayoutVars>
      </dgm:prSet>
      <dgm:spPr/>
    </dgm:pt>
    <dgm:pt modelId="{6ED6FB73-B455-4D4D-A054-0F671FC8E3F7}" type="pres">
      <dgm:prSet presAssocID="{FCF28C09-61E5-4131-B0C4-66F4F38F42EF}" presName="rootConnector" presStyleLbl="node2" presStyleIdx="2" presStyleCnt="4"/>
      <dgm:spPr/>
    </dgm:pt>
    <dgm:pt modelId="{2A714B43-A1E4-4400-93A6-4A902F2649ED}" type="pres">
      <dgm:prSet presAssocID="{FCF28C09-61E5-4131-B0C4-66F4F38F42EF}" presName="hierChild4" presStyleCnt="0"/>
      <dgm:spPr/>
    </dgm:pt>
    <dgm:pt modelId="{13844D3C-7227-458C-A3F4-C8F70B8ABBA7}" type="pres">
      <dgm:prSet presAssocID="{C38F9536-6CB2-4B00-9320-94DBE4E34C58}" presName="Name64" presStyleLbl="parChTrans1D3" presStyleIdx="3" presStyleCnt="11"/>
      <dgm:spPr/>
    </dgm:pt>
    <dgm:pt modelId="{745833FC-36E9-4999-9D60-FC18381C1414}" type="pres">
      <dgm:prSet presAssocID="{335E0DF6-EB93-447B-A1B5-ABBD7B3FC5DC}" presName="hierRoot2" presStyleCnt="0">
        <dgm:presLayoutVars>
          <dgm:hierBranch val="init"/>
        </dgm:presLayoutVars>
      </dgm:prSet>
      <dgm:spPr/>
    </dgm:pt>
    <dgm:pt modelId="{D2430B90-EA95-4244-8936-8A0B47B813B6}" type="pres">
      <dgm:prSet presAssocID="{335E0DF6-EB93-447B-A1B5-ABBD7B3FC5DC}" presName="rootComposite" presStyleCnt="0"/>
      <dgm:spPr/>
    </dgm:pt>
    <dgm:pt modelId="{3FAC6F21-5E25-4F0A-AE98-E37DACA9654D}" type="pres">
      <dgm:prSet presAssocID="{335E0DF6-EB93-447B-A1B5-ABBD7B3FC5DC}" presName="rootText" presStyleLbl="node3" presStyleIdx="3" presStyleCnt="11" custScaleX="212433" custScaleY="75153" custLinFactNeighborX="38989" custLinFactNeighborY="42859">
        <dgm:presLayoutVars>
          <dgm:chPref val="3"/>
        </dgm:presLayoutVars>
      </dgm:prSet>
      <dgm:spPr/>
    </dgm:pt>
    <dgm:pt modelId="{C90E6BA9-8921-4886-89E6-5416D0505F31}" type="pres">
      <dgm:prSet presAssocID="{335E0DF6-EB93-447B-A1B5-ABBD7B3FC5DC}" presName="rootConnector" presStyleLbl="node3" presStyleIdx="3" presStyleCnt="11"/>
      <dgm:spPr/>
    </dgm:pt>
    <dgm:pt modelId="{AF16C59D-C215-4C89-80BC-A1A140EA69A2}" type="pres">
      <dgm:prSet presAssocID="{335E0DF6-EB93-447B-A1B5-ABBD7B3FC5DC}" presName="hierChild4" presStyleCnt="0"/>
      <dgm:spPr/>
    </dgm:pt>
    <dgm:pt modelId="{92594E9A-0C54-493E-924A-C86CFCE704E0}" type="pres">
      <dgm:prSet presAssocID="{335E0DF6-EB93-447B-A1B5-ABBD7B3FC5DC}" presName="hierChild5" presStyleCnt="0"/>
      <dgm:spPr/>
    </dgm:pt>
    <dgm:pt modelId="{C3F75BA3-2BDC-421C-A9A6-F9A519D718D7}" type="pres">
      <dgm:prSet presAssocID="{AED6F6AD-7584-4607-B584-C77EB3079F9A}" presName="Name64" presStyleLbl="parChTrans1D3" presStyleIdx="4" presStyleCnt="11"/>
      <dgm:spPr/>
    </dgm:pt>
    <dgm:pt modelId="{5801C923-E1BA-4A18-8C94-937ED8B35990}" type="pres">
      <dgm:prSet presAssocID="{04B7444E-8974-4AEA-A492-149352B73F44}" presName="hierRoot2" presStyleCnt="0">
        <dgm:presLayoutVars>
          <dgm:hierBranch val="init"/>
        </dgm:presLayoutVars>
      </dgm:prSet>
      <dgm:spPr/>
    </dgm:pt>
    <dgm:pt modelId="{5433FE77-36C0-4A3D-9289-1EFAD9425FCA}" type="pres">
      <dgm:prSet presAssocID="{04B7444E-8974-4AEA-A492-149352B73F44}" presName="rootComposite" presStyleCnt="0"/>
      <dgm:spPr/>
    </dgm:pt>
    <dgm:pt modelId="{EE64A6CD-063C-483F-A225-D0DC750BA04F}" type="pres">
      <dgm:prSet presAssocID="{04B7444E-8974-4AEA-A492-149352B73F44}" presName="rootText" presStyleLbl="node3" presStyleIdx="4" presStyleCnt="11" custScaleX="212433" custScaleY="75153" custLinFactNeighborX="38989" custLinFactNeighborY="42859">
        <dgm:presLayoutVars>
          <dgm:chPref val="3"/>
        </dgm:presLayoutVars>
      </dgm:prSet>
      <dgm:spPr/>
    </dgm:pt>
    <dgm:pt modelId="{A1184F1A-9CDD-4861-8E04-C5C3F9DB829A}" type="pres">
      <dgm:prSet presAssocID="{04B7444E-8974-4AEA-A492-149352B73F44}" presName="rootConnector" presStyleLbl="node3" presStyleIdx="4" presStyleCnt="11"/>
      <dgm:spPr/>
    </dgm:pt>
    <dgm:pt modelId="{BDD35F69-FEF7-403C-A7E0-A786F5D9D30B}" type="pres">
      <dgm:prSet presAssocID="{04B7444E-8974-4AEA-A492-149352B73F44}" presName="hierChild4" presStyleCnt="0"/>
      <dgm:spPr/>
    </dgm:pt>
    <dgm:pt modelId="{DC589E5C-8A18-4436-8D03-CD29A1AB6F82}" type="pres">
      <dgm:prSet presAssocID="{04B7444E-8974-4AEA-A492-149352B73F44}" presName="hierChild5" presStyleCnt="0"/>
      <dgm:spPr/>
    </dgm:pt>
    <dgm:pt modelId="{8622AEC6-94F1-4ACC-88D9-34B73C93749B}" type="pres">
      <dgm:prSet presAssocID="{AAFE6BA1-69A7-4549-B043-08950BD68959}" presName="Name64" presStyleLbl="parChTrans1D3" presStyleIdx="5" presStyleCnt="11"/>
      <dgm:spPr/>
    </dgm:pt>
    <dgm:pt modelId="{EB63C577-403D-4992-9F6A-6711730CE9D4}" type="pres">
      <dgm:prSet presAssocID="{6C3B8489-7017-46B5-AA3E-5A5E43BD7CC9}" presName="hierRoot2" presStyleCnt="0">
        <dgm:presLayoutVars>
          <dgm:hierBranch val="init"/>
        </dgm:presLayoutVars>
      </dgm:prSet>
      <dgm:spPr/>
    </dgm:pt>
    <dgm:pt modelId="{DA46BC17-05E0-4FC0-B251-A73D279A2D11}" type="pres">
      <dgm:prSet presAssocID="{6C3B8489-7017-46B5-AA3E-5A5E43BD7CC9}" presName="rootComposite" presStyleCnt="0"/>
      <dgm:spPr/>
    </dgm:pt>
    <dgm:pt modelId="{6BE45415-65F1-4A5E-877C-33F75D2DFF57}" type="pres">
      <dgm:prSet presAssocID="{6C3B8489-7017-46B5-AA3E-5A5E43BD7CC9}" presName="rootText" presStyleLbl="node3" presStyleIdx="5" presStyleCnt="11" custScaleX="212433" custScaleY="75153" custLinFactNeighborX="38989" custLinFactNeighborY="42859">
        <dgm:presLayoutVars>
          <dgm:chPref val="3"/>
        </dgm:presLayoutVars>
      </dgm:prSet>
      <dgm:spPr/>
    </dgm:pt>
    <dgm:pt modelId="{C4C98F5B-ABF3-4FCD-AB96-9081C2BB792C}" type="pres">
      <dgm:prSet presAssocID="{6C3B8489-7017-46B5-AA3E-5A5E43BD7CC9}" presName="rootConnector" presStyleLbl="node3" presStyleIdx="5" presStyleCnt="11"/>
      <dgm:spPr/>
    </dgm:pt>
    <dgm:pt modelId="{D535EE39-5A3D-4323-8842-7BFFFD484EC8}" type="pres">
      <dgm:prSet presAssocID="{6C3B8489-7017-46B5-AA3E-5A5E43BD7CC9}" presName="hierChild4" presStyleCnt="0"/>
      <dgm:spPr/>
    </dgm:pt>
    <dgm:pt modelId="{51FB2E06-D485-44B7-AE76-32E5766AEF9E}" type="pres">
      <dgm:prSet presAssocID="{6C3B8489-7017-46B5-AA3E-5A5E43BD7CC9}" presName="hierChild5" presStyleCnt="0"/>
      <dgm:spPr/>
    </dgm:pt>
    <dgm:pt modelId="{DAFA1C6A-E948-4C87-8347-5EBC444654ED}" type="pres">
      <dgm:prSet presAssocID="{1457FF3E-F399-4464-883D-4D92BC95B37C}" presName="Name64" presStyleLbl="parChTrans1D3" presStyleIdx="6" presStyleCnt="11"/>
      <dgm:spPr/>
    </dgm:pt>
    <dgm:pt modelId="{1C174869-65DD-4AA9-8693-0853CC421952}" type="pres">
      <dgm:prSet presAssocID="{C8F5B55E-A6B3-4A93-AF89-A2ACB3E2E93D}" presName="hierRoot2" presStyleCnt="0">
        <dgm:presLayoutVars>
          <dgm:hierBranch val="init"/>
        </dgm:presLayoutVars>
      </dgm:prSet>
      <dgm:spPr/>
    </dgm:pt>
    <dgm:pt modelId="{D349A2D0-53A1-4B50-9ADD-D4125243ADB6}" type="pres">
      <dgm:prSet presAssocID="{C8F5B55E-A6B3-4A93-AF89-A2ACB3E2E93D}" presName="rootComposite" presStyleCnt="0"/>
      <dgm:spPr/>
    </dgm:pt>
    <dgm:pt modelId="{CED2B1F0-FF4E-4DB1-9B26-37AB82C63399}" type="pres">
      <dgm:prSet presAssocID="{C8F5B55E-A6B3-4A93-AF89-A2ACB3E2E93D}" presName="rootText" presStyleLbl="node3" presStyleIdx="6" presStyleCnt="11" custScaleX="212433" custScaleY="75153" custLinFactNeighborX="38989" custLinFactNeighborY="42859">
        <dgm:presLayoutVars>
          <dgm:chPref val="3"/>
        </dgm:presLayoutVars>
      </dgm:prSet>
      <dgm:spPr/>
    </dgm:pt>
    <dgm:pt modelId="{B1A3B4F5-B0FD-4C83-AB5B-C07F5ACCF064}" type="pres">
      <dgm:prSet presAssocID="{C8F5B55E-A6B3-4A93-AF89-A2ACB3E2E93D}" presName="rootConnector" presStyleLbl="node3" presStyleIdx="6" presStyleCnt="11"/>
      <dgm:spPr/>
    </dgm:pt>
    <dgm:pt modelId="{9E4E1C97-4607-4ED9-B9C9-8842B227B0C7}" type="pres">
      <dgm:prSet presAssocID="{C8F5B55E-A6B3-4A93-AF89-A2ACB3E2E93D}" presName="hierChild4" presStyleCnt="0"/>
      <dgm:spPr/>
    </dgm:pt>
    <dgm:pt modelId="{1C1879C0-756D-4EF3-BA18-1D61E03290A7}" type="pres">
      <dgm:prSet presAssocID="{C8F5B55E-A6B3-4A93-AF89-A2ACB3E2E93D}" presName="hierChild5" presStyleCnt="0"/>
      <dgm:spPr/>
    </dgm:pt>
    <dgm:pt modelId="{0FAD76F1-BF52-4A75-A1FB-21355F814E17}" type="pres">
      <dgm:prSet presAssocID="{8E3B627F-8C00-4B41-9C87-2EF4D3714759}" presName="Name64" presStyleLbl="parChTrans1D3" presStyleIdx="7" presStyleCnt="11"/>
      <dgm:spPr/>
    </dgm:pt>
    <dgm:pt modelId="{9A585382-5C5F-42F0-B3C3-FBCB1360FF1F}" type="pres">
      <dgm:prSet presAssocID="{95FD3332-861D-41C4-8B13-7E1AEC6DEF1C}" presName="hierRoot2" presStyleCnt="0">
        <dgm:presLayoutVars>
          <dgm:hierBranch val="init"/>
        </dgm:presLayoutVars>
      </dgm:prSet>
      <dgm:spPr/>
    </dgm:pt>
    <dgm:pt modelId="{2B8EA5E3-0624-4C1B-96FB-BAFF5E1716C1}" type="pres">
      <dgm:prSet presAssocID="{95FD3332-861D-41C4-8B13-7E1AEC6DEF1C}" presName="rootComposite" presStyleCnt="0"/>
      <dgm:spPr/>
    </dgm:pt>
    <dgm:pt modelId="{333BD99A-03AF-4777-8E64-26BF73C795B7}" type="pres">
      <dgm:prSet presAssocID="{95FD3332-861D-41C4-8B13-7E1AEC6DEF1C}" presName="rootText" presStyleLbl="node3" presStyleIdx="7" presStyleCnt="11" custScaleX="213779" custScaleY="60078" custLinFactNeighborX="38989" custLinFactNeighborY="31433">
        <dgm:presLayoutVars>
          <dgm:chPref val="3"/>
        </dgm:presLayoutVars>
      </dgm:prSet>
      <dgm:spPr/>
    </dgm:pt>
    <dgm:pt modelId="{D951A90F-42C2-40A3-B93E-D9BCBE7AB132}" type="pres">
      <dgm:prSet presAssocID="{95FD3332-861D-41C4-8B13-7E1AEC6DEF1C}" presName="rootConnector" presStyleLbl="node3" presStyleIdx="7" presStyleCnt="11"/>
      <dgm:spPr/>
    </dgm:pt>
    <dgm:pt modelId="{A9191C1E-6807-434F-A7D7-615AB46D9E54}" type="pres">
      <dgm:prSet presAssocID="{95FD3332-861D-41C4-8B13-7E1AEC6DEF1C}" presName="hierChild4" presStyleCnt="0"/>
      <dgm:spPr/>
    </dgm:pt>
    <dgm:pt modelId="{1D6D1AD5-133F-479C-BB73-DD5995A39739}" type="pres">
      <dgm:prSet presAssocID="{95FD3332-861D-41C4-8B13-7E1AEC6DEF1C}" presName="hierChild5" presStyleCnt="0"/>
      <dgm:spPr/>
    </dgm:pt>
    <dgm:pt modelId="{515207E7-C5CD-4AE2-B345-D6BB679AF704}" type="pres">
      <dgm:prSet presAssocID="{FCF28C09-61E5-4131-B0C4-66F4F38F42EF}" presName="hierChild5" presStyleCnt="0"/>
      <dgm:spPr/>
    </dgm:pt>
    <dgm:pt modelId="{EE052F8A-A90E-46FD-8222-8AD1661FE55A}" type="pres">
      <dgm:prSet presAssocID="{6069C786-1C09-47E5-93F2-090F693F2C9E}" presName="Name64" presStyleLbl="parChTrans1D2" presStyleIdx="3" presStyleCnt="4"/>
      <dgm:spPr/>
    </dgm:pt>
    <dgm:pt modelId="{B124BBB8-FC12-4A3D-BDCD-B66D50A0104E}" type="pres">
      <dgm:prSet presAssocID="{130EAF52-E633-4390-9FEA-71999AC262F7}" presName="hierRoot2" presStyleCnt="0">
        <dgm:presLayoutVars>
          <dgm:hierBranch val="init"/>
        </dgm:presLayoutVars>
      </dgm:prSet>
      <dgm:spPr/>
    </dgm:pt>
    <dgm:pt modelId="{AF3EA1CD-1A1E-4D65-A419-3BC2E7ACD761}" type="pres">
      <dgm:prSet presAssocID="{130EAF52-E633-4390-9FEA-71999AC262F7}" presName="rootComposite" presStyleCnt="0"/>
      <dgm:spPr/>
    </dgm:pt>
    <dgm:pt modelId="{EA28C19A-CFA6-46D2-9D83-176E332705B6}" type="pres">
      <dgm:prSet presAssocID="{130EAF52-E633-4390-9FEA-71999AC262F7}" presName="rootText" presStyleLbl="node2" presStyleIdx="3" presStyleCnt="4" custScaleX="153192" custScaleY="133774" custLinFactNeighborX="-79438" custLinFactNeighborY="21092">
        <dgm:presLayoutVars>
          <dgm:chPref val="3"/>
        </dgm:presLayoutVars>
      </dgm:prSet>
      <dgm:spPr/>
    </dgm:pt>
    <dgm:pt modelId="{B4E16A02-17E9-4952-8DAD-AED8A3B62999}" type="pres">
      <dgm:prSet presAssocID="{130EAF52-E633-4390-9FEA-71999AC262F7}" presName="rootConnector" presStyleLbl="node2" presStyleIdx="3" presStyleCnt="4"/>
      <dgm:spPr/>
    </dgm:pt>
    <dgm:pt modelId="{A79DF00D-4B13-4548-8123-842BA3E863DC}" type="pres">
      <dgm:prSet presAssocID="{130EAF52-E633-4390-9FEA-71999AC262F7}" presName="hierChild4" presStyleCnt="0"/>
      <dgm:spPr/>
    </dgm:pt>
    <dgm:pt modelId="{3F9871DF-234C-4858-A3F8-8340C1C73ABD}" type="pres">
      <dgm:prSet presAssocID="{151BA3BD-A5DF-48DD-A085-0838CA84D16F}" presName="Name64" presStyleLbl="parChTrans1D3" presStyleIdx="8" presStyleCnt="11"/>
      <dgm:spPr/>
    </dgm:pt>
    <dgm:pt modelId="{5FBCBAAD-2A43-460D-9506-C18FADC23F29}" type="pres">
      <dgm:prSet presAssocID="{767B848C-E0FF-4C21-8757-7B32AFD02358}" presName="hierRoot2" presStyleCnt="0">
        <dgm:presLayoutVars>
          <dgm:hierBranch val="init"/>
        </dgm:presLayoutVars>
      </dgm:prSet>
      <dgm:spPr/>
    </dgm:pt>
    <dgm:pt modelId="{6CA85D93-0589-421A-8E69-DF5939026290}" type="pres">
      <dgm:prSet presAssocID="{767B848C-E0FF-4C21-8757-7B32AFD02358}" presName="rootComposite" presStyleCnt="0"/>
      <dgm:spPr/>
    </dgm:pt>
    <dgm:pt modelId="{621AAA30-76A9-49BB-AC65-6E10D83A81C2}" type="pres">
      <dgm:prSet presAssocID="{767B848C-E0FF-4C21-8757-7B32AFD02358}" presName="rootText" presStyleLbl="node3" presStyleIdx="8" presStyleCnt="11" custScaleX="200786" custScaleY="72355" custLinFactNeighborX="2465" custLinFactNeighborY="33916">
        <dgm:presLayoutVars>
          <dgm:chPref val="3"/>
        </dgm:presLayoutVars>
      </dgm:prSet>
      <dgm:spPr/>
    </dgm:pt>
    <dgm:pt modelId="{46799FAA-0AAA-4B84-8785-2E649012F2A1}" type="pres">
      <dgm:prSet presAssocID="{767B848C-E0FF-4C21-8757-7B32AFD02358}" presName="rootConnector" presStyleLbl="node3" presStyleIdx="8" presStyleCnt="11"/>
      <dgm:spPr/>
    </dgm:pt>
    <dgm:pt modelId="{8069BE41-BF2B-4AE1-80F0-499AF3BC0B36}" type="pres">
      <dgm:prSet presAssocID="{767B848C-E0FF-4C21-8757-7B32AFD02358}" presName="hierChild4" presStyleCnt="0"/>
      <dgm:spPr/>
    </dgm:pt>
    <dgm:pt modelId="{F900F602-4BDF-4973-B204-6BFF1B778508}" type="pres">
      <dgm:prSet presAssocID="{767B848C-E0FF-4C21-8757-7B32AFD02358}" presName="hierChild5" presStyleCnt="0"/>
      <dgm:spPr/>
    </dgm:pt>
    <dgm:pt modelId="{23ECF347-C80B-40F8-A63F-8B37EE2D4031}" type="pres">
      <dgm:prSet presAssocID="{3B2E137A-4815-4A54-BDC7-F0BDE2C20BB5}" presName="Name64" presStyleLbl="parChTrans1D3" presStyleIdx="9" presStyleCnt="11"/>
      <dgm:spPr/>
    </dgm:pt>
    <dgm:pt modelId="{5B772F17-1BAA-48ED-AD0C-928CFEDE362D}" type="pres">
      <dgm:prSet presAssocID="{E02EE5A2-0E12-4F16-BBFD-307872641935}" presName="hierRoot2" presStyleCnt="0">
        <dgm:presLayoutVars>
          <dgm:hierBranch val="init"/>
        </dgm:presLayoutVars>
      </dgm:prSet>
      <dgm:spPr/>
    </dgm:pt>
    <dgm:pt modelId="{58F87A4A-A26B-4CF2-8BE7-B3642138B841}" type="pres">
      <dgm:prSet presAssocID="{E02EE5A2-0E12-4F16-BBFD-307872641935}" presName="rootComposite" presStyleCnt="0"/>
      <dgm:spPr/>
    </dgm:pt>
    <dgm:pt modelId="{74BE2156-4485-45EF-AEC5-DFFFD2D31A8B}" type="pres">
      <dgm:prSet presAssocID="{E02EE5A2-0E12-4F16-BBFD-307872641935}" presName="rootText" presStyleLbl="node3" presStyleIdx="9" presStyleCnt="11" custScaleX="200786" custScaleY="72355" custLinFactNeighborX="1861" custLinFactNeighborY="21938">
        <dgm:presLayoutVars>
          <dgm:chPref val="3"/>
        </dgm:presLayoutVars>
      </dgm:prSet>
      <dgm:spPr/>
    </dgm:pt>
    <dgm:pt modelId="{C46CC684-A606-4DDD-B3AD-86613207D02F}" type="pres">
      <dgm:prSet presAssocID="{E02EE5A2-0E12-4F16-BBFD-307872641935}" presName="rootConnector" presStyleLbl="node3" presStyleIdx="9" presStyleCnt="11"/>
      <dgm:spPr/>
    </dgm:pt>
    <dgm:pt modelId="{1101A851-DD42-4DD6-8173-2CDA6FD2572A}" type="pres">
      <dgm:prSet presAssocID="{E02EE5A2-0E12-4F16-BBFD-307872641935}" presName="hierChild4" presStyleCnt="0"/>
      <dgm:spPr/>
    </dgm:pt>
    <dgm:pt modelId="{08E27C89-C743-4D3D-8B5B-9B50DA35450B}" type="pres">
      <dgm:prSet presAssocID="{E02EE5A2-0E12-4F16-BBFD-307872641935}" presName="hierChild5" presStyleCnt="0"/>
      <dgm:spPr/>
    </dgm:pt>
    <dgm:pt modelId="{AD9F4CCC-5D50-4AFB-8AD8-876BFD0BCFA5}" type="pres">
      <dgm:prSet presAssocID="{E6298640-B5BA-4341-8425-B9A7D79A0CAF}" presName="Name64" presStyleLbl="parChTrans1D3" presStyleIdx="10" presStyleCnt="11"/>
      <dgm:spPr/>
    </dgm:pt>
    <dgm:pt modelId="{86542715-CDE3-4A7B-A910-2A4207632155}" type="pres">
      <dgm:prSet presAssocID="{109959F8-4CC4-4239-8DF7-1606A53E7B89}" presName="hierRoot2" presStyleCnt="0">
        <dgm:presLayoutVars>
          <dgm:hierBranch val="init"/>
        </dgm:presLayoutVars>
      </dgm:prSet>
      <dgm:spPr/>
    </dgm:pt>
    <dgm:pt modelId="{0831FA09-1E66-4785-874E-459AE57174B1}" type="pres">
      <dgm:prSet presAssocID="{109959F8-4CC4-4239-8DF7-1606A53E7B89}" presName="rootComposite" presStyleCnt="0"/>
      <dgm:spPr/>
    </dgm:pt>
    <dgm:pt modelId="{ADAF3507-E909-48DA-90E6-676399DCA7AE}" type="pres">
      <dgm:prSet presAssocID="{109959F8-4CC4-4239-8DF7-1606A53E7B89}" presName="rootText" presStyleLbl="node3" presStyleIdx="10" presStyleCnt="11" custScaleX="200786" custScaleY="72355" custLinFactNeighborX="2465" custLinFactNeighborY="4686">
        <dgm:presLayoutVars>
          <dgm:chPref val="3"/>
        </dgm:presLayoutVars>
      </dgm:prSet>
      <dgm:spPr/>
    </dgm:pt>
    <dgm:pt modelId="{490841EB-31D4-4C20-B377-1F1F35545E52}" type="pres">
      <dgm:prSet presAssocID="{109959F8-4CC4-4239-8DF7-1606A53E7B89}" presName="rootConnector" presStyleLbl="node3" presStyleIdx="10" presStyleCnt="11"/>
      <dgm:spPr/>
    </dgm:pt>
    <dgm:pt modelId="{6232BAED-6229-41E6-AC32-E1C685D921E8}" type="pres">
      <dgm:prSet presAssocID="{109959F8-4CC4-4239-8DF7-1606A53E7B89}" presName="hierChild4" presStyleCnt="0"/>
      <dgm:spPr/>
    </dgm:pt>
    <dgm:pt modelId="{3F7DDE33-6E73-424A-9959-025C01008843}" type="pres">
      <dgm:prSet presAssocID="{109959F8-4CC4-4239-8DF7-1606A53E7B89}" presName="hierChild5" presStyleCnt="0"/>
      <dgm:spPr/>
    </dgm:pt>
    <dgm:pt modelId="{7658C34E-AC25-44F4-B3FD-64520EBE5E3C}" type="pres">
      <dgm:prSet presAssocID="{130EAF52-E633-4390-9FEA-71999AC262F7}" presName="hierChild5" presStyleCnt="0"/>
      <dgm:spPr/>
    </dgm:pt>
    <dgm:pt modelId="{BEE9205C-3D5A-42FE-94A6-63C9054DCC4B}" type="pres">
      <dgm:prSet presAssocID="{04EC61C4-72DC-469A-BFA3-CD4A9C7FE4D0}" presName="hierChild3" presStyleCnt="0"/>
      <dgm:spPr/>
    </dgm:pt>
  </dgm:ptLst>
  <dgm:cxnLst>
    <dgm:cxn modelId="{D6D06D03-7413-4B8E-83C0-0AE6ADD9E306}" type="presOf" srcId="{C38F9536-6CB2-4B00-9320-94DBE4E34C58}" destId="{13844D3C-7227-458C-A3F4-C8F70B8ABBA7}" srcOrd="0" destOrd="0" presId="urn:microsoft.com/office/officeart/2009/3/layout/HorizontalOrganizationChart"/>
    <dgm:cxn modelId="{03ADFD06-52AE-49A2-A290-910DD7437EDE}" srcId="{547753CD-5FA4-45D1-BE19-350B85200C40}" destId="{BE9756FD-BC49-4BD1-B33E-7036296AC7DD}" srcOrd="0" destOrd="0" parTransId="{BF8A3193-A00D-47FC-9D65-B25452439C24}" sibTransId="{AFA105CC-1754-4D94-B77E-3A1082C45E3E}"/>
    <dgm:cxn modelId="{1C171E0A-1E36-456E-AA51-FA53906C21D6}" srcId="{C48F8961-CC97-4FD7-B62E-99C284A7B5EA}" destId="{DA4C289B-2D3C-4582-BA21-4DBB9ED2B015}" srcOrd="0" destOrd="0" parTransId="{8B8ECE7E-218C-4E3C-A4A5-713B77B76866}" sibTransId="{2C5EEA43-D710-4673-8967-1991E8D11E48}"/>
    <dgm:cxn modelId="{8E71BA0A-29C4-4268-9465-65A0FF5617F8}" type="presOf" srcId="{547753CD-5FA4-45D1-BE19-350B85200C40}" destId="{C1BFFD48-D6B8-41CC-A446-97A9B6D4C6A8}" srcOrd="1" destOrd="0" presId="urn:microsoft.com/office/officeart/2009/3/layout/HorizontalOrganizationChart"/>
    <dgm:cxn modelId="{7B8E2C1C-0D5B-4F9A-836C-912E647D25B1}" srcId="{04EC61C4-72DC-469A-BFA3-CD4A9C7FE4D0}" destId="{C48F8961-CC97-4FD7-B62E-99C284A7B5EA}" srcOrd="0" destOrd="0" parTransId="{D3747708-4461-4180-8FE3-C992F763D5C4}" sibTransId="{46DB17F7-CE7B-408E-AF1A-2BB85FAEFD98}"/>
    <dgm:cxn modelId="{3E533F26-4DC7-400C-A816-FB033F0F975E}" type="presOf" srcId="{DA4C289B-2D3C-4582-BA21-4DBB9ED2B015}" destId="{10CADF89-0E05-44E4-A0D1-363FB9F19322}" srcOrd="1" destOrd="0" presId="urn:microsoft.com/office/officeart/2009/3/layout/HorizontalOrganizationChart"/>
    <dgm:cxn modelId="{76E2D328-F205-48D8-86FD-B6E3B0A1CCC5}" srcId="{355AC1BE-7669-4ECF-9942-8F6DE5D7976E}" destId="{04EC61C4-72DC-469A-BFA3-CD4A9C7FE4D0}" srcOrd="0" destOrd="0" parTransId="{5458DA9F-36E6-4CB4-A55C-0EBF8C34E1F2}" sibTransId="{CA5B187D-D43D-433E-AF90-968743095EEF}"/>
    <dgm:cxn modelId="{43D7832C-C2E6-4A2A-959C-DE2443B1F905}" type="presOf" srcId="{C8F5B55E-A6B3-4A93-AF89-A2ACB3E2E93D}" destId="{B1A3B4F5-B0FD-4C83-AB5B-C07F5ACCF064}" srcOrd="1" destOrd="0" presId="urn:microsoft.com/office/officeart/2009/3/layout/HorizontalOrganizationChart"/>
    <dgm:cxn modelId="{4E5E8C2C-01AD-4F7B-AD2D-3FB1784C36BD}" srcId="{130EAF52-E633-4390-9FEA-71999AC262F7}" destId="{767B848C-E0FF-4C21-8757-7B32AFD02358}" srcOrd="0" destOrd="0" parTransId="{151BA3BD-A5DF-48DD-A085-0838CA84D16F}" sibTransId="{FCA1DAF9-C058-4E0D-AEDB-1416A1728A72}"/>
    <dgm:cxn modelId="{7494AE39-9D6C-4B0D-AF75-81F9E75A82E3}" type="presOf" srcId="{04EC61C4-72DC-469A-BFA3-CD4A9C7FE4D0}" destId="{ABD1F91E-CCFE-421D-A945-AE28A1F928FB}" srcOrd="1" destOrd="0" presId="urn:microsoft.com/office/officeart/2009/3/layout/HorizontalOrganizationChart"/>
    <dgm:cxn modelId="{50744C3B-F2FA-440C-BCE0-6B141EFE38CB}" type="presOf" srcId="{41CBDA56-8949-4003-8386-9B357AFF983C}" destId="{8C335FF5-CB3D-4851-AB9D-4E7DF4FB4E73}" srcOrd="0" destOrd="0" presId="urn:microsoft.com/office/officeart/2009/3/layout/HorizontalOrganizationChart"/>
    <dgm:cxn modelId="{00AC873E-B128-46AD-9AEC-209C2997665C}" type="presOf" srcId="{130EAF52-E633-4390-9FEA-71999AC262F7}" destId="{B4E16A02-17E9-4952-8DAD-AED8A3B62999}" srcOrd="1" destOrd="0" presId="urn:microsoft.com/office/officeart/2009/3/layout/HorizontalOrganizationChart"/>
    <dgm:cxn modelId="{E97CEA5C-AC26-445F-9E21-DB6BEFE74804}" srcId="{C48F8961-CC97-4FD7-B62E-99C284A7B5EA}" destId="{C0CA5A46-2E96-4166-A4B5-5B582F3AF88F}" srcOrd="1" destOrd="0" parTransId="{A14ACF4C-4422-4293-BB15-DAD94DE0B4AD}" sibTransId="{48CBC7E6-9386-4992-B202-4855738C0EFA}"/>
    <dgm:cxn modelId="{072C285E-64C3-4A7F-8AD9-F2287A68B980}" type="presOf" srcId="{BF8A3193-A00D-47FC-9D65-B25452439C24}" destId="{6B39332B-3962-4FB6-A269-31517B411674}" srcOrd="0" destOrd="0" presId="urn:microsoft.com/office/officeart/2009/3/layout/HorizontalOrganizationChart"/>
    <dgm:cxn modelId="{B77E395F-C198-47E6-903A-3B0E69DD0472}" type="presOf" srcId="{6069C786-1C09-47E5-93F2-090F693F2C9E}" destId="{EE052F8A-A90E-46FD-8222-8AD1661FE55A}" srcOrd="0" destOrd="0" presId="urn:microsoft.com/office/officeart/2009/3/layout/HorizontalOrganizationChart"/>
    <dgm:cxn modelId="{36AFE843-06B1-4C81-9D94-EE93AD7BA122}" type="presOf" srcId="{130EAF52-E633-4390-9FEA-71999AC262F7}" destId="{EA28C19A-CFA6-46D2-9D83-176E332705B6}" srcOrd="0" destOrd="0" presId="urn:microsoft.com/office/officeart/2009/3/layout/HorizontalOrganizationChart"/>
    <dgm:cxn modelId="{0BA95167-5C51-4A8D-8D4D-3B686C6B8E72}" srcId="{130EAF52-E633-4390-9FEA-71999AC262F7}" destId="{E02EE5A2-0E12-4F16-BBFD-307872641935}" srcOrd="1" destOrd="0" parTransId="{3B2E137A-4815-4A54-BDC7-F0BDE2C20BB5}" sibTransId="{8A5C33EC-85DC-4B64-9328-3C492A7F1CDD}"/>
    <dgm:cxn modelId="{D6E7AB49-5EE8-4552-8D8A-BC5FD857B723}" type="presOf" srcId="{C0CA5A46-2E96-4166-A4B5-5B582F3AF88F}" destId="{0690FEEB-76E2-4FB7-9D68-C07F2C49362E}" srcOrd="0" destOrd="0" presId="urn:microsoft.com/office/officeart/2009/3/layout/HorizontalOrganizationChart"/>
    <dgm:cxn modelId="{8E67F56A-DEF8-486F-99A5-023FE1476898}" srcId="{04EC61C4-72DC-469A-BFA3-CD4A9C7FE4D0}" destId="{130EAF52-E633-4390-9FEA-71999AC262F7}" srcOrd="3" destOrd="0" parTransId="{6069C786-1C09-47E5-93F2-090F693F2C9E}" sibTransId="{592FB620-8946-48D6-BB1F-9932A2A83629}"/>
    <dgm:cxn modelId="{CC0D7151-F30D-47AA-8D91-84ADEEF0B05C}" type="presOf" srcId="{E02EE5A2-0E12-4F16-BBFD-307872641935}" destId="{C46CC684-A606-4DDD-B3AD-86613207D02F}" srcOrd="1" destOrd="0" presId="urn:microsoft.com/office/officeart/2009/3/layout/HorizontalOrganizationChart"/>
    <dgm:cxn modelId="{BFDE6054-305D-4103-BE85-2ABD1365FAE3}" type="presOf" srcId="{6C3B8489-7017-46B5-AA3E-5A5E43BD7CC9}" destId="{6BE45415-65F1-4A5E-877C-33F75D2DFF57}" srcOrd="0" destOrd="0" presId="urn:microsoft.com/office/officeart/2009/3/layout/HorizontalOrganizationChart"/>
    <dgm:cxn modelId="{2D353A56-33F9-4A17-B07F-53EA225A1141}" type="presOf" srcId="{04B7444E-8974-4AEA-A492-149352B73F44}" destId="{A1184F1A-9CDD-4861-8E04-C5C3F9DB829A}" srcOrd="1" destOrd="0" presId="urn:microsoft.com/office/officeart/2009/3/layout/HorizontalOrganizationChart"/>
    <dgm:cxn modelId="{2644E856-CD26-4F36-A614-F893FA1D88D2}" srcId="{FCF28C09-61E5-4131-B0C4-66F4F38F42EF}" destId="{95FD3332-861D-41C4-8B13-7E1AEC6DEF1C}" srcOrd="4" destOrd="0" parTransId="{8E3B627F-8C00-4B41-9C87-2EF4D3714759}" sibTransId="{AC513570-4AD4-4690-B4C5-7FCA9C4A3E23}"/>
    <dgm:cxn modelId="{4366EA78-D0A9-43D1-B87D-E5F6B0B70693}" type="presOf" srcId="{C8F5B55E-A6B3-4A93-AF89-A2ACB3E2E93D}" destId="{CED2B1F0-FF4E-4DB1-9B26-37AB82C63399}" srcOrd="0" destOrd="0" presId="urn:microsoft.com/office/officeart/2009/3/layout/HorizontalOrganizationChart"/>
    <dgm:cxn modelId="{C46D4E81-C2B1-4E28-B85E-BE3782D75CE6}" srcId="{04EC61C4-72DC-469A-BFA3-CD4A9C7FE4D0}" destId="{547753CD-5FA4-45D1-BE19-350B85200C40}" srcOrd="1" destOrd="0" parTransId="{41CBDA56-8949-4003-8386-9B357AFF983C}" sibTransId="{814CB32A-B7B6-49C7-8BA1-F965A22E1EBA}"/>
    <dgm:cxn modelId="{C07E8381-3B3C-484B-8AA2-92760B5804BE}" type="presOf" srcId="{C48F8961-CC97-4FD7-B62E-99C284A7B5EA}" destId="{6174A532-8803-42E8-8379-70B5CCBDD9CB}" srcOrd="0" destOrd="0" presId="urn:microsoft.com/office/officeart/2009/3/layout/HorizontalOrganizationChart"/>
    <dgm:cxn modelId="{CB78178C-9200-4A52-8230-53F9384DFCAC}" type="presOf" srcId="{109959F8-4CC4-4239-8DF7-1606A53E7B89}" destId="{490841EB-31D4-4C20-B377-1F1F35545E52}" srcOrd="1" destOrd="0" presId="urn:microsoft.com/office/officeart/2009/3/layout/HorizontalOrganizationChart"/>
    <dgm:cxn modelId="{455D1A8C-DB32-4017-935D-A9667A2AC071}" type="presOf" srcId="{335E0DF6-EB93-447B-A1B5-ABBD7B3FC5DC}" destId="{3FAC6F21-5E25-4F0A-AE98-E37DACA9654D}" srcOrd="0" destOrd="0" presId="urn:microsoft.com/office/officeart/2009/3/layout/HorizontalOrganizationChart"/>
    <dgm:cxn modelId="{5C3BA98E-D894-404C-A91E-DA11B0D6212E}" type="presOf" srcId="{95FD3332-861D-41C4-8B13-7E1AEC6DEF1C}" destId="{333BD99A-03AF-4777-8E64-26BF73C795B7}" srcOrd="0" destOrd="0" presId="urn:microsoft.com/office/officeart/2009/3/layout/HorizontalOrganizationChart"/>
    <dgm:cxn modelId="{5CC66B96-B71D-403B-A0E4-E98575D3FC45}" srcId="{FCF28C09-61E5-4131-B0C4-66F4F38F42EF}" destId="{04B7444E-8974-4AEA-A492-149352B73F44}" srcOrd="1" destOrd="0" parTransId="{AED6F6AD-7584-4607-B584-C77EB3079F9A}" sibTransId="{169D9D50-2708-4F09-A1A8-64DDC5037EAB}"/>
    <dgm:cxn modelId="{0BE8B099-A2B1-4047-BC12-47C8A54A806F}" type="presOf" srcId="{04EC61C4-72DC-469A-BFA3-CD4A9C7FE4D0}" destId="{3711C670-D3EC-4F2F-8C3B-5903258E5A6A}" srcOrd="0" destOrd="0" presId="urn:microsoft.com/office/officeart/2009/3/layout/HorizontalOrganizationChart"/>
    <dgm:cxn modelId="{5B052FA0-11F3-4E6D-8666-3523DD1C2BDD}" type="presOf" srcId="{04B7444E-8974-4AEA-A492-149352B73F44}" destId="{EE64A6CD-063C-483F-A225-D0DC750BA04F}" srcOrd="0" destOrd="0" presId="urn:microsoft.com/office/officeart/2009/3/layout/HorizontalOrganizationChart"/>
    <dgm:cxn modelId="{90FF2DA3-3A54-43AD-BA2B-B3758F485461}" type="presOf" srcId="{767B848C-E0FF-4C21-8757-7B32AFD02358}" destId="{621AAA30-76A9-49BB-AC65-6E10D83A81C2}" srcOrd="0" destOrd="0" presId="urn:microsoft.com/office/officeart/2009/3/layout/HorizontalOrganizationChart"/>
    <dgm:cxn modelId="{D4ACDAA5-8484-4131-920C-49D446BD83A5}" type="presOf" srcId="{151BA3BD-A5DF-48DD-A085-0838CA84D16F}" destId="{3F9871DF-234C-4858-A3F8-8340C1C73ABD}" srcOrd="0" destOrd="0" presId="urn:microsoft.com/office/officeart/2009/3/layout/HorizontalOrganizationChart"/>
    <dgm:cxn modelId="{A2C63BA6-B496-4E00-B2FD-5E53A4D90EF4}" srcId="{FCF28C09-61E5-4131-B0C4-66F4F38F42EF}" destId="{6C3B8489-7017-46B5-AA3E-5A5E43BD7CC9}" srcOrd="2" destOrd="0" parTransId="{AAFE6BA1-69A7-4549-B043-08950BD68959}" sibTransId="{AAFC65A0-E087-4342-9552-5F783763D8AD}"/>
    <dgm:cxn modelId="{CC4562A8-9D3D-4DD9-B7BE-8DA206F5AF6F}" type="presOf" srcId="{C0CA5A46-2E96-4166-A4B5-5B582F3AF88F}" destId="{8D00B52D-714E-44C9-A1F9-3AE99505963F}" srcOrd="1" destOrd="0" presId="urn:microsoft.com/office/officeart/2009/3/layout/HorizontalOrganizationChart"/>
    <dgm:cxn modelId="{E3F89FA8-4B20-4535-9F41-87A9AAE49B5F}" type="presOf" srcId="{BE9756FD-BC49-4BD1-B33E-7036296AC7DD}" destId="{B82CB010-3BF6-40E0-BC66-FA59346D35ED}" srcOrd="0" destOrd="0" presId="urn:microsoft.com/office/officeart/2009/3/layout/HorizontalOrganizationChart"/>
    <dgm:cxn modelId="{B76357AA-792A-4B3B-B8AB-F204D9E9744A}" type="presOf" srcId="{AED6F6AD-7584-4607-B584-C77EB3079F9A}" destId="{C3F75BA3-2BDC-421C-A9A6-F9A519D718D7}" srcOrd="0" destOrd="0" presId="urn:microsoft.com/office/officeart/2009/3/layout/HorizontalOrganizationChart"/>
    <dgm:cxn modelId="{72AFFCAA-DD76-4773-AC37-466D0A2B1120}" type="presOf" srcId="{E02EE5A2-0E12-4F16-BBFD-307872641935}" destId="{74BE2156-4485-45EF-AEC5-DFFFD2D31A8B}" srcOrd="0" destOrd="0" presId="urn:microsoft.com/office/officeart/2009/3/layout/HorizontalOrganizationChart"/>
    <dgm:cxn modelId="{8CC760AB-BE4C-4807-8F83-C2A7B0A9B329}" type="presOf" srcId="{FCF28C09-61E5-4131-B0C4-66F4F38F42EF}" destId="{C9400F2F-EFAB-4518-A1B0-E3A26F394770}" srcOrd="0" destOrd="0" presId="urn:microsoft.com/office/officeart/2009/3/layout/HorizontalOrganizationChart"/>
    <dgm:cxn modelId="{EF28F4AB-16AF-4470-98F5-6230BA784528}" type="presOf" srcId="{C48F8961-CC97-4FD7-B62E-99C284A7B5EA}" destId="{A3C1A921-A9B6-4555-B474-C86DB808C3A7}" srcOrd="1" destOrd="0" presId="urn:microsoft.com/office/officeart/2009/3/layout/HorizontalOrganizationChart"/>
    <dgm:cxn modelId="{DC6E29AD-216A-4900-9EB8-38438E3160F7}" type="presOf" srcId="{6C3B8489-7017-46B5-AA3E-5A5E43BD7CC9}" destId="{C4C98F5B-ABF3-4FCD-AB96-9081C2BB792C}" srcOrd="1" destOrd="0" presId="urn:microsoft.com/office/officeart/2009/3/layout/HorizontalOrganizationChart"/>
    <dgm:cxn modelId="{784AC1AE-780C-4519-9A11-4FC5566E3EFC}" type="presOf" srcId="{355AC1BE-7669-4ECF-9942-8F6DE5D7976E}" destId="{A30C285F-ECD5-4182-9E1C-2E957C33B56C}" srcOrd="0" destOrd="0" presId="urn:microsoft.com/office/officeart/2009/3/layout/HorizontalOrganizationChart"/>
    <dgm:cxn modelId="{319810AF-722C-45F2-979F-E92F2E7921FF}" type="presOf" srcId="{D3747708-4461-4180-8FE3-C992F763D5C4}" destId="{4B5BE310-30C7-4234-BB49-3527E26D4050}" srcOrd="0" destOrd="0" presId="urn:microsoft.com/office/officeart/2009/3/layout/HorizontalOrganizationChart"/>
    <dgm:cxn modelId="{0429FDB2-6551-4675-8877-D266DB042397}" type="presOf" srcId="{547753CD-5FA4-45D1-BE19-350B85200C40}" destId="{93947B0C-2B06-4058-8ABF-E8FDC1640D91}" srcOrd="0" destOrd="0" presId="urn:microsoft.com/office/officeart/2009/3/layout/HorizontalOrganizationChart"/>
    <dgm:cxn modelId="{233642B9-052A-4551-BDD2-CE39CE6AC983}" type="presOf" srcId="{767B848C-E0FF-4C21-8757-7B32AFD02358}" destId="{46799FAA-0AAA-4B84-8785-2E649012F2A1}" srcOrd="1" destOrd="0" presId="urn:microsoft.com/office/officeart/2009/3/layout/HorizontalOrganizationChart"/>
    <dgm:cxn modelId="{D210D3BC-BE20-42A6-956D-951DE0A08F79}" type="presOf" srcId="{A14ACF4C-4422-4293-BB15-DAD94DE0B4AD}" destId="{51C86040-F1BB-4C6D-A5FA-5EA62AA378A8}" srcOrd="0" destOrd="0" presId="urn:microsoft.com/office/officeart/2009/3/layout/HorizontalOrganizationChart"/>
    <dgm:cxn modelId="{4CF02FBF-FAEB-4734-9018-2301A8DC5CA9}" srcId="{130EAF52-E633-4390-9FEA-71999AC262F7}" destId="{109959F8-4CC4-4239-8DF7-1606A53E7B89}" srcOrd="2" destOrd="0" parTransId="{E6298640-B5BA-4341-8425-B9A7D79A0CAF}" sibTransId="{BF620230-7B1C-4DD9-A4A9-9F8B86AAB4FC}"/>
    <dgm:cxn modelId="{680A64BF-32B1-4264-AAC4-6D2FBC2F99D1}" type="presOf" srcId="{AAFE6BA1-69A7-4549-B043-08950BD68959}" destId="{8622AEC6-94F1-4ACC-88D9-34B73C93749B}" srcOrd="0" destOrd="0" presId="urn:microsoft.com/office/officeart/2009/3/layout/HorizontalOrganizationChart"/>
    <dgm:cxn modelId="{C36B24C2-96AF-439F-96E6-04F269D2CD12}" type="presOf" srcId="{DA4C289B-2D3C-4582-BA21-4DBB9ED2B015}" destId="{DB37798A-0823-41A6-B502-10ECF84CB4D0}" srcOrd="0" destOrd="0" presId="urn:microsoft.com/office/officeart/2009/3/layout/HorizontalOrganizationChart"/>
    <dgm:cxn modelId="{3FC870C6-08F5-4E2E-A13F-E59462695BDF}" type="presOf" srcId="{3B2E137A-4815-4A54-BDC7-F0BDE2C20BB5}" destId="{23ECF347-C80B-40F8-A63F-8B37EE2D4031}" srcOrd="0" destOrd="0" presId="urn:microsoft.com/office/officeart/2009/3/layout/HorizontalOrganizationChart"/>
    <dgm:cxn modelId="{B05793C6-9A87-4381-8F23-BD1F2E3CE408}" type="presOf" srcId="{335E0DF6-EB93-447B-A1B5-ABBD7B3FC5DC}" destId="{C90E6BA9-8921-4886-89E6-5416D0505F31}" srcOrd="1" destOrd="0" presId="urn:microsoft.com/office/officeart/2009/3/layout/HorizontalOrganizationChart"/>
    <dgm:cxn modelId="{6D6D5BC7-EB38-4F3E-9AF8-1C8A6B084C9A}" type="presOf" srcId="{109959F8-4CC4-4239-8DF7-1606A53E7B89}" destId="{ADAF3507-E909-48DA-90E6-676399DCA7AE}" srcOrd="0" destOrd="0" presId="urn:microsoft.com/office/officeart/2009/3/layout/HorizontalOrganizationChart"/>
    <dgm:cxn modelId="{3C2B73C9-53DD-416C-8723-6060A04A2975}" type="presOf" srcId="{643EF2DF-4389-4E09-9D2E-6D5B0B1E09E2}" destId="{8EE43EA8-CFD2-4B43-BB0A-DA980ACB80D4}" srcOrd="0" destOrd="0" presId="urn:microsoft.com/office/officeart/2009/3/layout/HorizontalOrganizationChart"/>
    <dgm:cxn modelId="{531739DA-553D-4AE0-AB2A-28D03DA27392}" type="presOf" srcId="{E6298640-B5BA-4341-8425-B9A7D79A0CAF}" destId="{AD9F4CCC-5D50-4AFB-8AD8-876BFD0BCFA5}" srcOrd="0" destOrd="0" presId="urn:microsoft.com/office/officeart/2009/3/layout/HorizontalOrganizationChart"/>
    <dgm:cxn modelId="{7897CCE1-0FFF-4E67-B772-0FC491CF25DA}" srcId="{FCF28C09-61E5-4131-B0C4-66F4F38F42EF}" destId="{335E0DF6-EB93-447B-A1B5-ABBD7B3FC5DC}" srcOrd="0" destOrd="0" parTransId="{C38F9536-6CB2-4B00-9320-94DBE4E34C58}" sibTransId="{6E4304CB-FE0B-42F6-9E64-0E148B46F1E7}"/>
    <dgm:cxn modelId="{24310AE2-9907-4705-B50F-779D0607FED7}" type="presOf" srcId="{8B8ECE7E-218C-4E3C-A4A5-713B77B76866}" destId="{544E464E-6B91-4F8F-A4CB-F8556C64E68D}" srcOrd="0" destOrd="0" presId="urn:microsoft.com/office/officeart/2009/3/layout/HorizontalOrganizationChart"/>
    <dgm:cxn modelId="{9BC327EF-429B-48DB-9FF4-4621F515D432}" type="presOf" srcId="{8E3B627F-8C00-4B41-9C87-2EF4D3714759}" destId="{0FAD76F1-BF52-4A75-A1FB-21355F814E17}" srcOrd="0" destOrd="0" presId="urn:microsoft.com/office/officeart/2009/3/layout/HorizontalOrganizationChart"/>
    <dgm:cxn modelId="{B9B325F0-4783-4F8E-9726-58926C944F22}" type="presOf" srcId="{FCF28C09-61E5-4131-B0C4-66F4F38F42EF}" destId="{6ED6FB73-B455-4D4D-A054-0F671FC8E3F7}" srcOrd="1" destOrd="0" presId="urn:microsoft.com/office/officeart/2009/3/layout/HorizontalOrganizationChart"/>
    <dgm:cxn modelId="{0E98A0F1-C83A-4455-B65D-368C9B82F370}" srcId="{FCF28C09-61E5-4131-B0C4-66F4F38F42EF}" destId="{C8F5B55E-A6B3-4A93-AF89-A2ACB3E2E93D}" srcOrd="3" destOrd="0" parTransId="{1457FF3E-F399-4464-883D-4D92BC95B37C}" sibTransId="{A01FDB98-44B9-44A8-AF1C-77B2024A8649}"/>
    <dgm:cxn modelId="{B107B0F6-37BE-45F6-AAAD-FE9CC183FB70}" srcId="{04EC61C4-72DC-469A-BFA3-CD4A9C7FE4D0}" destId="{FCF28C09-61E5-4131-B0C4-66F4F38F42EF}" srcOrd="2" destOrd="0" parTransId="{643EF2DF-4389-4E09-9D2E-6D5B0B1E09E2}" sibTransId="{06C8A7FA-136A-4C09-A521-C3659FE7AADC}"/>
    <dgm:cxn modelId="{A254CAF8-CA02-49A5-8576-ECA1435F5652}" type="presOf" srcId="{95FD3332-861D-41C4-8B13-7E1AEC6DEF1C}" destId="{D951A90F-42C2-40A3-B93E-D9BCBE7AB132}" srcOrd="1" destOrd="0" presId="urn:microsoft.com/office/officeart/2009/3/layout/HorizontalOrganizationChart"/>
    <dgm:cxn modelId="{E85588FB-AAB1-44CB-B0EA-132FC93182B9}" type="presOf" srcId="{BE9756FD-BC49-4BD1-B33E-7036296AC7DD}" destId="{55B716ED-87D5-4A3F-8FC7-7B7321884591}" srcOrd="1" destOrd="0" presId="urn:microsoft.com/office/officeart/2009/3/layout/HorizontalOrganizationChart"/>
    <dgm:cxn modelId="{766A7BFE-1BCF-4CA1-8267-DB6E5947C426}" type="presOf" srcId="{1457FF3E-F399-4464-883D-4D92BC95B37C}" destId="{DAFA1C6A-E948-4C87-8347-5EBC444654ED}" srcOrd="0" destOrd="0" presId="urn:microsoft.com/office/officeart/2009/3/layout/HorizontalOrganizationChart"/>
    <dgm:cxn modelId="{0BFD2025-4F89-475F-BF3D-483633FF0FB5}" type="presParOf" srcId="{A30C285F-ECD5-4182-9E1C-2E957C33B56C}" destId="{23162671-B2D4-4CA5-965C-377F146C2B28}" srcOrd="0" destOrd="0" presId="urn:microsoft.com/office/officeart/2009/3/layout/HorizontalOrganizationChart"/>
    <dgm:cxn modelId="{B4CA13BC-81D8-45DD-BE6A-17E8896B70F0}" type="presParOf" srcId="{23162671-B2D4-4CA5-965C-377F146C2B28}" destId="{26AFF9C5-8EE5-40F7-80F0-987388F96A69}" srcOrd="0" destOrd="0" presId="urn:microsoft.com/office/officeart/2009/3/layout/HorizontalOrganizationChart"/>
    <dgm:cxn modelId="{8CD968F1-9ABE-44A8-8DC1-F20DAD7EE725}" type="presParOf" srcId="{26AFF9C5-8EE5-40F7-80F0-987388F96A69}" destId="{3711C670-D3EC-4F2F-8C3B-5903258E5A6A}" srcOrd="0" destOrd="0" presId="urn:microsoft.com/office/officeart/2009/3/layout/HorizontalOrganizationChart"/>
    <dgm:cxn modelId="{BF2A18AB-ED38-447F-9C21-E8D32942831B}" type="presParOf" srcId="{26AFF9C5-8EE5-40F7-80F0-987388F96A69}" destId="{ABD1F91E-CCFE-421D-A945-AE28A1F928FB}" srcOrd="1" destOrd="0" presId="urn:microsoft.com/office/officeart/2009/3/layout/HorizontalOrganizationChart"/>
    <dgm:cxn modelId="{E843B35B-C98E-4251-9759-9CC117A1DE7E}" type="presParOf" srcId="{23162671-B2D4-4CA5-965C-377F146C2B28}" destId="{1FFF15C9-264C-4124-A9BB-A4D4D5D061E3}" srcOrd="1" destOrd="0" presId="urn:microsoft.com/office/officeart/2009/3/layout/HorizontalOrganizationChart"/>
    <dgm:cxn modelId="{2B18F483-24B1-465B-9BFA-285F01FA5AB0}" type="presParOf" srcId="{1FFF15C9-264C-4124-A9BB-A4D4D5D061E3}" destId="{4B5BE310-30C7-4234-BB49-3527E26D4050}" srcOrd="0" destOrd="0" presId="urn:microsoft.com/office/officeart/2009/3/layout/HorizontalOrganizationChart"/>
    <dgm:cxn modelId="{D53A93E6-ED9A-44B6-8174-3FDCD742CCCB}" type="presParOf" srcId="{1FFF15C9-264C-4124-A9BB-A4D4D5D061E3}" destId="{EBF481C3-635C-4DAB-90D6-0AD1693F70FD}" srcOrd="1" destOrd="0" presId="urn:microsoft.com/office/officeart/2009/3/layout/HorizontalOrganizationChart"/>
    <dgm:cxn modelId="{62381F88-F42E-45DF-9F73-D7A67EF27189}" type="presParOf" srcId="{EBF481C3-635C-4DAB-90D6-0AD1693F70FD}" destId="{4896B48D-ABE1-4385-8876-8A97197FAD08}" srcOrd="0" destOrd="0" presId="urn:microsoft.com/office/officeart/2009/3/layout/HorizontalOrganizationChart"/>
    <dgm:cxn modelId="{517E915E-9092-45A7-AB1B-3A70D08E79A2}" type="presParOf" srcId="{4896B48D-ABE1-4385-8876-8A97197FAD08}" destId="{6174A532-8803-42E8-8379-70B5CCBDD9CB}" srcOrd="0" destOrd="0" presId="urn:microsoft.com/office/officeart/2009/3/layout/HorizontalOrganizationChart"/>
    <dgm:cxn modelId="{08DCAF51-8530-432B-A2FE-134BADD6F24A}" type="presParOf" srcId="{4896B48D-ABE1-4385-8876-8A97197FAD08}" destId="{A3C1A921-A9B6-4555-B474-C86DB808C3A7}" srcOrd="1" destOrd="0" presId="urn:microsoft.com/office/officeart/2009/3/layout/HorizontalOrganizationChart"/>
    <dgm:cxn modelId="{6935540E-1DCE-4DC8-A091-34FB613F4989}" type="presParOf" srcId="{EBF481C3-635C-4DAB-90D6-0AD1693F70FD}" destId="{126CC030-2C5E-4532-B131-A9F29900EE57}" srcOrd="1" destOrd="0" presId="urn:microsoft.com/office/officeart/2009/3/layout/HorizontalOrganizationChart"/>
    <dgm:cxn modelId="{71C1616C-84CF-464C-9405-F74DF77CB699}" type="presParOf" srcId="{126CC030-2C5E-4532-B131-A9F29900EE57}" destId="{544E464E-6B91-4F8F-A4CB-F8556C64E68D}" srcOrd="0" destOrd="0" presId="urn:microsoft.com/office/officeart/2009/3/layout/HorizontalOrganizationChart"/>
    <dgm:cxn modelId="{3EC337A4-44B0-4AF1-A4D1-14EFFE9E5B10}" type="presParOf" srcId="{126CC030-2C5E-4532-B131-A9F29900EE57}" destId="{9F4A3299-77B2-426B-B340-F07C14087858}" srcOrd="1" destOrd="0" presId="urn:microsoft.com/office/officeart/2009/3/layout/HorizontalOrganizationChart"/>
    <dgm:cxn modelId="{A40CBDD0-0C44-418D-9C4A-1134B01469EF}" type="presParOf" srcId="{9F4A3299-77B2-426B-B340-F07C14087858}" destId="{BF6A20A4-CCBD-411C-9A8A-2F19392A037A}" srcOrd="0" destOrd="0" presId="urn:microsoft.com/office/officeart/2009/3/layout/HorizontalOrganizationChart"/>
    <dgm:cxn modelId="{3603A130-0541-4F36-A1E8-903FF659C208}" type="presParOf" srcId="{BF6A20A4-CCBD-411C-9A8A-2F19392A037A}" destId="{DB37798A-0823-41A6-B502-10ECF84CB4D0}" srcOrd="0" destOrd="0" presId="urn:microsoft.com/office/officeart/2009/3/layout/HorizontalOrganizationChart"/>
    <dgm:cxn modelId="{1D594485-A5BC-4879-B9CE-27E0CD38C534}" type="presParOf" srcId="{BF6A20A4-CCBD-411C-9A8A-2F19392A037A}" destId="{10CADF89-0E05-44E4-A0D1-363FB9F19322}" srcOrd="1" destOrd="0" presId="urn:microsoft.com/office/officeart/2009/3/layout/HorizontalOrganizationChart"/>
    <dgm:cxn modelId="{C7623F23-E75E-4C83-AFB7-C56BB87DECF4}" type="presParOf" srcId="{9F4A3299-77B2-426B-B340-F07C14087858}" destId="{8312BC90-C2DB-4816-B694-A3476EF04C6E}" srcOrd="1" destOrd="0" presId="urn:microsoft.com/office/officeart/2009/3/layout/HorizontalOrganizationChart"/>
    <dgm:cxn modelId="{BA6B9D1F-9ECD-4860-A352-EC53A526729F}" type="presParOf" srcId="{9F4A3299-77B2-426B-B340-F07C14087858}" destId="{D03F0A95-06D2-40C2-B7DD-B8DC96656E79}" srcOrd="2" destOrd="0" presId="urn:microsoft.com/office/officeart/2009/3/layout/HorizontalOrganizationChart"/>
    <dgm:cxn modelId="{2E44D734-7E8B-4C01-B39C-F8C94A745287}" type="presParOf" srcId="{126CC030-2C5E-4532-B131-A9F29900EE57}" destId="{51C86040-F1BB-4C6D-A5FA-5EA62AA378A8}" srcOrd="2" destOrd="0" presId="urn:microsoft.com/office/officeart/2009/3/layout/HorizontalOrganizationChart"/>
    <dgm:cxn modelId="{D9C35252-732B-4E84-901F-CBF7A7794FE4}" type="presParOf" srcId="{126CC030-2C5E-4532-B131-A9F29900EE57}" destId="{3FFD3495-50CC-4A7E-92F9-F09111834DEC}" srcOrd="3" destOrd="0" presId="urn:microsoft.com/office/officeart/2009/3/layout/HorizontalOrganizationChart"/>
    <dgm:cxn modelId="{C919FB1E-CCFC-4970-AEA7-D3600F00B52C}" type="presParOf" srcId="{3FFD3495-50CC-4A7E-92F9-F09111834DEC}" destId="{AF5DF4A3-20F8-450C-9AD4-E3661742A7CD}" srcOrd="0" destOrd="0" presId="urn:microsoft.com/office/officeart/2009/3/layout/HorizontalOrganizationChart"/>
    <dgm:cxn modelId="{1F21F78A-9F78-4CC9-80AE-BC99F0C2E9F4}" type="presParOf" srcId="{AF5DF4A3-20F8-450C-9AD4-E3661742A7CD}" destId="{0690FEEB-76E2-4FB7-9D68-C07F2C49362E}" srcOrd="0" destOrd="0" presId="urn:microsoft.com/office/officeart/2009/3/layout/HorizontalOrganizationChart"/>
    <dgm:cxn modelId="{B8C83163-6788-4847-AB3F-B2B03736E6D5}" type="presParOf" srcId="{AF5DF4A3-20F8-450C-9AD4-E3661742A7CD}" destId="{8D00B52D-714E-44C9-A1F9-3AE99505963F}" srcOrd="1" destOrd="0" presId="urn:microsoft.com/office/officeart/2009/3/layout/HorizontalOrganizationChart"/>
    <dgm:cxn modelId="{FE19785A-C429-4182-BDA6-62A9C5877C69}" type="presParOf" srcId="{3FFD3495-50CC-4A7E-92F9-F09111834DEC}" destId="{C47B1336-C6C5-4805-8FCC-D7C2A01B22FF}" srcOrd="1" destOrd="0" presId="urn:microsoft.com/office/officeart/2009/3/layout/HorizontalOrganizationChart"/>
    <dgm:cxn modelId="{BBD55703-EF16-4E47-BDC6-7D1D4BD49949}" type="presParOf" srcId="{3FFD3495-50CC-4A7E-92F9-F09111834DEC}" destId="{607FB55E-0D3E-4E6C-B211-73FB2E40C580}" srcOrd="2" destOrd="0" presId="urn:microsoft.com/office/officeart/2009/3/layout/HorizontalOrganizationChart"/>
    <dgm:cxn modelId="{D7A97A6D-652C-4A33-882B-7C42B7A10E67}" type="presParOf" srcId="{EBF481C3-635C-4DAB-90D6-0AD1693F70FD}" destId="{72938E1B-E427-4999-9DCB-43998F4FEF26}" srcOrd="2" destOrd="0" presId="urn:microsoft.com/office/officeart/2009/3/layout/HorizontalOrganizationChart"/>
    <dgm:cxn modelId="{3ECE4BF3-52AC-41E7-B345-1C40FD55662F}" type="presParOf" srcId="{1FFF15C9-264C-4124-A9BB-A4D4D5D061E3}" destId="{8C335FF5-CB3D-4851-AB9D-4E7DF4FB4E73}" srcOrd="2" destOrd="0" presId="urn:microsoft.com/office/officeart/2009/3/layout/HorizontalOrganizationChart"/>
    <dgm:cxn modelId="{D82532E6-00CA-4BB1-954D-996B9EEAD872}" type="presParOf" srcId="{1FFF15C9-264C-4124-A9BB-A4D4D5D061E3}" destId="{DE5179C3-B244-48D5-A9FF-990C5673350F}" srcOrd="3" destOrd="0" presId="urn:microsoft.com/office/officeart/2009/3/layout/HorizontalOrganizationChart"/>
    <dgm:cxn modelId="{321AAC0B-9374-4852-A18A-C8DB2FFD9A93}" type="presParOf" srcId="{DE5179C3-B244-48D5-A9FF-990C5673350F}" destId="{B13003DE-61AC-48B2-BD51-361E2CE46342}" srcOrd="0" destOrd="0" presId="urn:microsoft.com/office/officeart/2009/3/layout/HorizontalOrganizationChart"/>
    <dgm:cxn modelId="{2F3D3132-681C-4C48-A64F-29F451F9405F}" type="presParOf" srcId="{B13003DE-61AC-48B2-BD51-361E2CE46342}" destId="{93947B0C-2B06-4058-8ABF-E8FDC1640D91}" srcOrd="0" destOrd="0" presId="urn:microsoft.com/office/officeart/2009/3/layout/HorizontalOrganizationChart"/>
    <dgm:cxn modelId="{298FAF49-EFE9-4FE5-8210-84F22B0F5A1F}" type="presParOf" srcId="{B13003DE-61AC-48B2-BD51-361E2CE46342}" destId="{C1BFFD48-D6B8-41CC-A446-97A9B6D4C6A8}" srcOrd="1" destOrd="0" presId="urn:microsoft.com/office/officeart/2009/3/layout/HorizontalOrganizationChart"/>
    <dgm:cxn modelId="{CB845EEB-0B1D-4265-A5FE-7B51C1FA017B}" type="presParOf" srcId="{DE5179C3-B244-48D5-A9FF-990C5673350F}" destId="{3D652B27-CA5E-41AF-8A2B-7033E54EC5C4}" srcOrd="1" destOrd="0" presId="urn:microsoft.com/office/officeart/2009/3/layout/HorizontalOrganizationChart"/>
    <dgm:cxn modelId="{824960C4-6D2B-4CD2-9597-FC6EA590D19C}" type="presParOf" srcId="{3D652B27-CA5E-41AF-8A2B-7033E54EC5C4}" destId="{6B39332B-3962-4FB6-A269-31517B411674}" srcOrd="0" destOrd="0" presId="urn:microsoft.com/office/officeart/2009/3/layout/HorizontalOrganizationChart"/>
    <dgm:cxn modelId="{9A9C928A-5C81-4200-8099-FE19D5DB4220}" type="presParOf" srcId="{3D652B27-CA5E-41AF-8A2B-7033E54EC5C4}" destId="{F71B8B9C-0AD6-4C09-AE10-8BA64612709D}" srcOrd="1" destOrd="0" presId="urn:microsoft.com/office/officeart/2009/3/layout/HorizontalOrganizationChart"/>
    <dgm:cxn modelId="{AFCFA594-DD47-4FC1-AB56-D49C759319AF}" type="presParOf" srcId="{F71B8B9C-0AD6-4C09-AE10-8BA64612709D}" destId="{AAD228A8-06AF-4315-9923-0F853DDF27DC}" srcOrd="0" destOrd="0" presId="urn:microsoft.com/office/officeart/2009/3/layout/HorizontalOrganizationChart"/>
    <dgm:cxn modelId="{5C3A7213-5B34-4617-B1CC-23FB81D3C83D}" type="presParOf" srcId="{AAD228A8-06AF-4315-9923-0F853DDF27DC}" destId="{B82CB010-3BF6-40E0-BC66-FA59346D35ED}" srcOrd="0" destOrd="0" presId="urn:microsoft.com/office/officeart/2009/3/layout/HorizontalOrganizationChart"/>
    <dgm:cxn modelId="{679E748D-4749-4006-931A-47766B26E45E}" type="presParOf" srcId="{AAD228A8-06AF-4315-9923-0F853DDF27DC}" destId="{55B716ED-87D5-4A3F-8FC7-7B7321884591}" srcOrd="1" destOrd="0" presId="urn:microsoft.com/office/officeart/2009/3/layout/HorizontalOrganizationChart"/>
    <dgm:cxn modelId="{6103C5EB-E503-49F6-9459-B4DB6C2CC25F}" type="presParOf" srcId="{F71B8B9C-0AD6-4C09-AE10-8BA64612709D}" destId="{025EA05C-D08F-4A35-8E0C-CF8724410657}" srcOrd="1" destOrd="0" presId="urn:microsoft.com/office/officeart/2009/3/layout/HorizontalOrganizationChart"/>
    <dgm:cxn modelId="{2FF143DE-2C2B-4F45-94BB-75917A03C90A}" type="presParOf" srcId="{F71B8B9C-0AD6-4C09-AE10-8BA64612709D}" destId="{F6CBE2B2-8F83-4FEF-B44C-BB5B42487B88}" srcOrd="2" destOrd="0" presId="urn:microsoft.com/office/officeart/2009/3/layout/HorizontalOrganizationChart"/>
    <dgm:cxn modelId="{AC442120-4740-4C75-878C-7B38F680DE8C}" type="presParOf" srcId="{DE5179C3-B244-48D5-A9FF-990C5673350F}" destId="{FFC2304F-187C-4322-8BDA-4CE6B773865A}" srcOrd="2" destOrd="0" presId="urn:microsoft.com/office/officeart/2009/3/layout/HorizontalOrganizationChart"/>
    <dgm:cxn modelId="{E21C889B-D0C5-45CE-98A3-AD1B102C0AD9}" type="presParOf" srcId="{1FFF15C9-264C-4124-A9BB-A4D4D5D061E3}" destId="{8EE43EA8-CFD2-4B43-BB0A-DA980ACB80D4}" srcOrd="4" destOrd="0" presId="urn:microsoft.com/office/officeart/2009/3/layout/HorizontalOrganizationChart"/>
    <dgm:cxn modelId="{44E080AB-2301-43D7-A4D1-441238CC9696}" type="presParOf" srcId="{1FFF15C9-264C-4124-A9BB-A4D4D5D061E3}" destId="{A51E827A-66DA-4911-9A4C-ECA6D60F0CF2}" srcOrd="5" destOrd="0" presId="urn:microsoft.com/office/officeart/2009/3/layout/HorizontalOrganizationChart"/>
    <dgm:cxn modelId="{4FD63CDA-CBCB-441A-97B0-45C147118E2D}" type="presParOf" srcId="{A51E827A-66DA-4911-9A4C-ECA6D60F0CF2}" destId="{3D62E527-2A7C-4FAC-8A10-071DAD8B0F4F}" srcOrd="0" destOrd="0" presId="urn:microsoft.com/office/officeart/2009/3/layout/HorizontalOrganizationChart"/>
    <dgm:cxn modelId="{2D7EB646-72FE-4982-A500-806AE5BF2C30}" type="presParOf" srcId="{3D62E527-2A7C-4FAC-8A10-071DAD8B0F4F}" destId="{C9400F2F-EFAB-4518-A1B0-E3A26F394770}" srcOrd="0" destOrd="0" presId="urn:microsoft.com/office/officeart/2009/3/layout/HorizontalOrganizationChart"/>
    <dgm:cxn modelId="{BB55C892-1980-49F9-BF81-8AFE2F13D6A7}" type="presParOf" srcId="{3D62E527-2A7C-4FAC-8A10-071DAD8B0F4F}" destId="{6ED6FB73-B455-4D4D-A054-0F671FC8E3F7}" srcOrd="1" destOrd="0" presId="urn:microsoft.com/office/officeart/2009/3/layout/HorizontalOrganizationChart"/>
    <dgm:cxn modelId="{3BB330C6-F140-4301-B3F2-1A8137B5284A}" type="presParOf" srcId="{A51E827A-66DA-4911-9A4C-ECA6D60F0CF2}" destId="{2A714B43-A1E4-4400-93A6-4A902F2649ED}" srcOrd="1" destOrd="0" presId="urn:microsoft.com/office/officeart/2009/3/layout/HorizontalOrganizationChart"/>
    <dgm:cxn modelId="{F501AC00-053A-4ED7-90C9-B4457D2E70B5}" type="presParOf" srcId="{2A714B43-A1E4-4400-93A6-4A902F2649ED}" destId="{13844D3C-7227-458C-A3F4-C8F70B8ABBA7}" srcOrd="0" destOrd="0" presId="urn:microsoft.com/office/officeart/2009/3/layout/HorizontalOrganizationChart"/>
    <dgm:cxn modelId="{956927E3-C84B-4CAE-973A-EE9241AE0709}" type="presParOf" srcId="{2A714B43-A1E4-4400-93A6-4A902F2649ED}" destId="{745833FC-36E9-4999-9D60-FC18381C1414}" srcOrd="1" destOrd="0" presId="urn:microsoft.com/office/officeart/2009/3/layout/HorizontalOrganizationChart"/>
    <dgm:cxn modelId="{535BEE3B-EB8C-453E-ADA6-14260B748085}" type="presParOf" srcId="{745833FC-36E9-4999-9D60-FC18381C1414}" destId="{D2430B90-EA95-4244-8936-8A0B47B813B6}" srcOrd="0" destOrd="0" presId="urn:microsoft.com/office/officeart/2009/3/layout/HorizontalOrganizationChart"/>
    <dgm:cxn modelId="{88AAEC1D-4410-400A-BE98-E5844271E8BD}" type="presParOf" srcId="{D2430B90-EA95-4244-8936-8A0B47B813B6}" destId="{3FAC6F21-5E25-4F0A-AE98-E37DACA9654D}" srcOrd="0" destOrd="0" presId="urn:microsoft.com/office/officeart/2009/3/layout/HorizontalOrganizationChart"/>
    <dgm:cxn modelId="{1FFC4F33-532E-4805-8D3D-F62E222BB9CC}" type="presParOf" srcId="{D2430B90-EA95-4244-8936-8A0B47B813B6}" destId="{C90E6BA9-8921-4886-89E6-5416D0505F31}" srcOrd="1" destOrd="0" presId="urn:microsoft.com/office/officeart/2009/3/layout/HorizontalOrganizationChart"/>
    <dgm:cxn modelId="{19170E19-A528-487B-95E7-7D403E56965D}" type="presParOf" srcId="{745833FC-36E9-4999-9D60-FC18381C1414}" destId="{AF16C59D-C215-4C89-80BC-A1A140EA69A2}" srcOrd="1" destOrd="0" presId="urn:microsoft.com/office/officeart/2009/3/layout/HorizontalOrganizationChart"/>
    <dgm:cxn modelId="{22F5994B-1C03-4124-AE50-D4DF53F23007}" type="presParOf" srcId="{745833FC-36E9-4999-9D60-FC18381C1414}" destId="{92594E9A-0C54-493E-924A-C86CFCE704E0}" srcOrd="2" destOrd="0" presId="urn:microsoft.com/office/officeart/2009/3/layout/HorizontalOrganizationChart"/>
    <dgm:cxn modelId="{EB6A752B-CA3F-4C76-BABA-B8C5D69A956E}" type="presParOf" srcId="{2A714B43-A1E4-4400-93A6-4A902F2649ED}" destId="{C3F75BA3-2BDC-421C-A9A6-F9A519D718D7}" srcOrd="2" destOrd="0" presId="urn:microsoft.com/office/officeart/2009/3/layout/HorizontalOrganizationChart"/>
    <dgm:cxn modelId="{08624068-58F1-4387-B117-7BFB7859CFD4}" type="presParOf" srcId="{2A714B43-A1E4-4400-93A6-4A902F2649ED}" destId="{5801C923-E1BA-4A18-8C94-937ED8B35990}" srcOrd="3" destOrd="0" presId="urn:microsoft.com/office/officeart/2009/3/layout/HorizontalOrganizationChart"/>
    <dgm:cxn modelId="{A8270CC4-5F6A-4BC3-AE18-4AFDBCD3A863}" type="presParOf" srcId="{5801C923-E1BA-4A18-8C94-937ED8B35990}" destId="{5433FE77-36C0-4A3D-9289-1EFAD9425FCA}" srcOrd="0" destOrd="0" presId="urn:microsoft.com/office/officeart/2009/3/layout/HorizontalOrganizationChart"/>
    <dgm:cxn modelId="{888EE32E-C0AA-4B51-808F-168D99E4A0D7}" type="presParOf" srcId="{5433FE77-36C0-4A3D-9289-1EFAD9425FCA}" destId="{EE64A6CD-063C-483F-A225-D0DC750BA04F}" srcOrd="0" destOrd="0" presId="urn:microsoft.com/office/officeart/2009/3/layout/HorizontalOrganizationChart"/>
    <dgm:cxn modelId="{922547A6-E464-4DEA-BFAC-7A0DA30E9FAA}" type="presParOf" srcId="{5433FE77-36C0-4A3D-9289-1EFAD9425FCA}" destId="{A1184F1A-9CDD-4861-8E04-C5C3F9DB829A}" srcOrd="1" destOrd="0" presId="urn:microsoft.com/office/officeart/2009/3/layout/HorizontalOrganizationChart"/>
    <dgm:cxn modelId="{443CA59C-40F7-47AB-9238-B24C3F42CCCA}" type="presParOf" srcId="{5801C923-E1BA-4A18-8C94-937ED8B35990}" destId="{BDD35F69-FEF7-403C-A7E0-A786F5D9D30B}" srcOrd="1" destOrd="0" presId="urn:microsoft.com/office/officeart/2009/3/layout/HorizontalOrganizationChart"/>
    <dgm:cxn modelId="{5A50AC33-3A62-4166-A025-A50B246ABDEE}" type="presParOf" srcId="{5801C923-E1BA-4A18-8C94-937ED8B35990}" destId="{DC589E5C-8A18-4436-8D03-CD29A1AB6F82}" srcOrd="2" destOrd="0" presId="urn:microsoft.com/office/officeart/2009/3/layout/HorizontalOrganizationChart"/>
    <dgm:cxn modelId="{A425728D-5BDF-46E3-9C22-8D17EB9F56F4}" type="presParOf" srcId="{2A714B43-A1E4-4400-93A6-4A902F2649ED}" destId="{8622AEC6-94F1-4ACC-88D9-34B73C93749B}" srcOrd="4" destOrd="0" presId="urn:microsoft.com/office/officeart/2009/3/layout/HorizontalOrganizationChart"/>
    <dgm:cxn modelId="{F31E866E-1670-41C5-9054-E0C2DA1599AF}" type="presParOf" srcId="{2A714B43-A1E4-4400-93A6-4A902F2649ED}" destId="{EB63C577-403D-4992-9F6A-6711730CE9D4}" srcOrd="5" destOrd="0" presId="urn:microsoft.com/office/officeart/2009/3/layout/HorizontalOrganizationChart"/>
    <dgm:cxn modelId="{C56CA419-0C41-4040-B353-B5ED41771917}" type="presParOf" srcId="{EB63C577-403D-4992-9F6A-6711730CE9D4}" destId="{DA46BC17-05E0-4FC0-B251-A73D279A2D11}" srcOrd="0" destOrd="0" presId="urn:microsoft.com/office/officeart/2009/3/layout/HorizontalOrganizationChart"/>
    <dgm:cxn modelId="{3E9E4D57-356A-4AE6-B06E-C7E8DFC5B916}" type="presParOf" srcId="{DA46BC17-05E0-4FC0-B251-A73D279A2D11}" destId="{6BE45415-65F1-4A5E-877C-33F75D2DFF57}" srcOrd="0" destOrd="0" presId="urn:microsoft.com/office/officeart/2009/3/layout/HorizontalOrganizationChart"/>
    <dgm:cxn modelId="{05EBC0D6-B6B3-40E5-91ED-A959929B9EAC}" type="presParOf" srcId="{DA46BC17-05E0-4FC0-B251-A73D279A2D11}" destId="{C4C98F5B-ABF3-4FCD-AB96-9081C2BB792C}" srcOrd="1" destOrd="0" presId="urn:microsoft.com/office/officeart/2009/3/layout/HorizontalOrganizationChart"/>
    <dgm:cxn modelId="{2AC55A5D-4E38-47DC-BF95-D0F8329CC342}" type="presParOf" srcId="{EB63C577-403D-4992-9F6A-6711730CE9D4}" destId="{D535EE39-5A3D-4323-8842-7BFFFD484EC8}" srcOrd="1" destOrd="0" presId="urn:microsoft.com/office/officeart/2009/3/layout/HorizontalOrganizationChart"/>
    <dgm:cxn modelId="{7130A24B-B81B-4772-BF62-71D4E8913DF1}" type="presParOf" srcId="{EB63C577-403D-4992-9F6A-6711730CE9D4}" destId="{51FB2E06-D485-44B7-AE76-32E5766AEF9E}" srcOrd="2" destOrd="0" presId="urn:microsoft.com/office/officeart/2009/3/layout/HorizontalOrganizationChart"/>
    <dgm:cxn modelId="{07FC9C4C-4E0D-4E11-9527-73430E242F3F}" type="presParOf" srcId="{2A714B43-A1E4-4400-93A6-4A902F2649ED}" destId="{DAFA1C6A-E948-4C87-8347-5EBC444654ED}" srcOrd="6" destOrd="0" presId="urn:microsoft.com/office/officeart/2009/3/layout/HorizontalOrganizationChart"/>
    <dgm:cxn modelId="{B6E8EF6C-C6B2-4613-B335-23FCF09C5277}" type="presParOf" srcId="{2A714B43-A1E4-4400-93A6-4A902F2649ED}" destId="{1C174869-65DD-4AA9-8693-0853CC421952}" srcOrd="7" destOrd="0" presId="urn:microsoft.com/office/officeart/2009/3/layout/HorizontalOrganizationChart"/>
    <dgm:cxn modelId="{D9C64CB1-9C48-4612-A2D0-2C71DD1A04AE}" type="presParOf" srcId="{1C174869-65DD-4AA9-8693-0853CC421952}" destId="{D349A2D0-53A1-4B50-9ADD-D4125243ADB6}" srcOrd="0" destOrd="0" presId="urn:microsoft.com/office/officeart/2009/3/layout/HorizontalOrganizationChart"/>
    <dgm:cxn modelId="{BEAF31E9-D2A9-43CA-9AF7-F9E98B5EC402}" type="presParOf" srcId="{D349A2D0-53A1-4B50-9ADD-D4125243ADB6}" destId="{CED2B1F0-FF4E-4DB1-9B26-37AB82C63399}" srcOrd="0" destOrd="0" presId="urn:microsoft.com/office/officeart/2009/3/layout/HorizontalOrganizationChart"/>
    <dgm:cxn modelId="{88B2759F-8ED2-403C-9CC8-016F0D92AB58}" type="presParOf" srcId="{D349A2D0-53A1-4B50-9ADD-D4125243ADB6}" destId="{B1A3B4F5-B0FD-4C83-AB5B-C07F5ACCF064}" srcOrd="1" destOrd="0" presId="urn:microsoft.com/office/officeart/2009/3/layout/HorizontalOrganizationChart"/>
    <dgm:cxn modelId="{8CB2D5C4-255C-4E94-B742-BE94BA974576}" type="presParOf" srcId="{1C174869-65DD-4AA9-8693-0853CC421952}" destId="{9E4E1C97-4607-4ED9-B9C9-8842B227B0C7}" srcOrd="1" destOrd="0" presId="urn:microsoft.com/office/officeart/2009/3/layout/HorizontalOrganizationChart"/>
    <dgm:cxn modelId="{10652AB1-5E60-4288-BCD3-06E66A7DBC31}" type="presParOf" srcId="{1C174869-65DD-4AA9-8693-0853CC421952}" destId="{1C1879C0-756D-4EF3-BA18-1D61E03290A7}" srcOrd="2" destOrd="0" presId="urn:microsoft.com/office/officeart/2009/3/layout/HorizontalOrganizationChart"/>
    <dgm:cxn modelId="{9FF1BBD3-48EE-465A-B575-956249982517}" type="presParOf" srcId="{2A714B43-A1E4-4400-93A6-4A902F2649ED}" destId="{0FAD76F1-BF52-4A75-A1FB-21355F814E17}" srcOrd="8" destOrd="0" presId="urn:microsoft.com/office/officeart/2009/3/layout/HorizontalOrganizationChart"/>
    <dgm:cxn modelId="{8D3B7EE1-86DD-4AE1-BCF6-604D446B1B9E}" type="presParOf" srcId="{2A714B43-A1E4-4400-93A6-4A902F2649ED}" destId="{9A585382-5C5F-42F0-B3C3-FBCB1360FF1F}" srcOrd="9" destOrd="0" presId="urn:microsoft.com/office/officeart/2009/3/layout/HorizontalOrganizationChart"/>
    <dgm:cxn modelId="{7EB8511C-5FE0-4F30-9FDD-94518F72248C}" type="presParOf" srcId="{9A585382-5C5F-42F0-B3C3-FBCB1360FF1F}" destId="{2B8EA5E3-0624-4C1B-96FB-BAFF5E1716C1}" srcOrd="0" destOrd="0" presId="urn:microsoft.com/office/officeart/2009/3/layout/HorizontalOrganizationChart"/>
    <dgm:cxn modelId="{F084CCD0-4C15-4EB7-B371-F693B8CF5600}" type="presParOf" srcId="{2B8EA5E3-0624-4C1B-96FB-BAFF5E1716C1}" destId="{333BD99A-03AF-4777-8E64-26BF73C795B7}" srcOrd="0" destOrd="0" presId="urn:microsoft.com/office/officeart/2009/3/layout/HorizontalOrganizationChart"/>
    <dgm:cxn modelId="{D254A8AE-BCF4-4183-845C-740631AEB132}" type="presParOf" srcId="{2B8EA5E3-0624-4C1B-96FB-BAFF5E1716C1}" destId="{D951A90F-42C2-40A3-B93E-D9BCBE7AB132}" srcOrd="1" destOrd="0" presId="urn:microsoft.com/office/officeart/2009/3/layout/HorizontalOrganizationChart"/>
    <dgm:cxn modelId="{5D53F2B6-D560-47DE-AC8C-01ADACF95517}" type="presParOf" srcId="{9A585382-5C5F-42F0-B3C3-FBCB1360FF1F}" destId="{A9191C1E-6807-434F-A7D7-615AB46D9E54}" srcOrd="1" destOrd="0" presId="urn:microsoft.com/office/officeart/2009/3/layout/HorizontalOrganizationChart"/>
    <dgm:cxn modelId="{A1C8B88A-BC82-4285-8247-D811FB39962D}" type="presParOf" srcId="{9A585382-5C5F-42F0-B3C3-FBCB1360FF1F}" destId="{1D6D1AD5-133F-479C-BB73-DD5995A39739}" srcOrd="2" destOrd="0" presId="urn:microsoft.com/office/officeart/2009/3/layout/HorizontalOrganizationChart"/>
    <dgm:cxn modelId="{DEFCC35D-57F7-43D5-868C-F9039F3D63F1}" type="presParOf" srcId="{A51E827A-66DA-4911-9A4C-ECA6D60F0CF2}" destId="{515207E7-C5CD-4AE2-B345-D6BB679AF704}" srcOrd="2" destOrd="0" presId="urn:microsoft.com/office/officeart/2009/3/layout/HorizontalOrganizationChart"/>
    <dgm:cxn modelId="{1BB37362-F46A-4BA2-99D7-88A504EA2639}" type="presParOf" srcId="{1FFF15C9-264C-4124-A9BB-A4D4D5D061E3}" destId="{EE052F8A-A90E-46FD-8222-8AD1661FE55A}" srcOrd="6" destOrd="0" presId="urn:microsoft.com/office/officeart/2009/3/layout/HorizontalOrganizationChart"/>
    <dgm:cxn modelId="{5B135466-2615-432C-A243-5114F119E743}" type="presParOf" srcId="{1FFF15C9-264C-4124-A9BB-A4D4D5D061E3}" destId="{B124BBB8-FC12-4A3D-BDCD-B66D50A0104E}" srcOrd="7" destOrd="0" presId="urn:microsoft.com/office/officeart/2009/3/layout/HorizontalOrganizationChart"/>
    <dgm:cxn modelId="{6467A9B2-48D5-4C16-839F-42DF99BDE277}" type="presParOf" srcId="{B124BBB8-FC12-4A3D-BDCD-B66D50A0104E}" destId="{AF3EA1CD-1A1E-4D65-A419-3BC2E7ACD761}" srcOrd="0" destOrd="0" presId="urn:microsoft.com/office/officeart/2009/3/layout/HorizontalOrganizationChart"/>
    <dgm:cxn modelId="{8F630BEF-01DE-4717-8BF6-C5F2C7BB547D}" type="presParOf" srcId="{AF3EA1CD-1A1E-4D65-A419-3BC2E7ACD761}" destId="{EA28C19A-CFA6-46D2-9D83-176E332705B6}" srcOrd="0" destOrd="0" presId="urn:microsoft.com/office/officeart/2009/3/layout/HorizontalOrganizationChart"/>
    <dgm:cxn modelId="{75F6CE13-A60E-4C97-9450-B54AC0857E3C}" type="presParOf" srcId="{AF3EA1CD-1A1E-4D65-A419-3BC2E7ACD761}" destId="{B4E16A02-17E9-4952-8DAD-AED8A3B62999}" srcOrd="1" destOrd="0" presId="urn:microsoft.com/office/officeart/2009/3/layout/HorizontalOrganizationChart"/>
    <dgm:cxn modelId="{C89C6775-B274-4F7A-9686-9057CC7E14BF}" type="presParOf" srcId="{B124BBB8-FC12-4A3D-BDCD-B66D50A0104E}" destId="{A79DF00D-4B13-4548-8123-842BA3E863DC}" srcOrd="1" destOrd="0" presId="urn:microsoft.com/office/officeart/2009/3/layout/HorizontalOrganizationChart"/>
    <dgm:cxn modelId="{D6C3A268-F8B2-453F-AD22-04E794AAD53A}" type="presParOf" srcId="{A79DF00D-4B13-4548-8123-842BA3E863DC}" destId="{3F9871DF-234C-4858-A3F8-8340C1C73ABD}" srcOrd="0" destOrd="0" presId="urn:microsoft.com/office/officeart/2009/3/layout/HorizontalOrganizationChart"/>
    <dgm:cxn modelId="{EEFF37C6-8D7F-482A-AAA9-5A79D15CF556}" type="presParOf" srcId="{A79DF00D-4B13-4548-8123-842BA3E863DC}" destId="{5FBCBAAD-2A43-460D-9506-C18FADC23F29}" srcOrd="1" destOrd="0" presId="urn:microsoft.com/office/officeart/2009/3/layout/HorizontalOrganizationChart"/>
    <dgm:cxn modelId="{981B7E18-4F6C-479C-A663-7CCA59AE2B6D}" type="presParOf" srcId="{5FBCBAAD-2A43-460D-9506-C18FADC23F29}" destId="{6CA85D93-0589-421A-8E69-DF5939026290}" srcOrd="0" destOrd="0" presId="urn:microsoft.com/office/officeart/2009/3/layout/HorizontalOrganizationChart"/>
    <dgm:cxn modelId="{E86B7DD1-CE16-4443-96EC-7439E10A53F2}" type="presParOf" srcId="{6CA85D93-0589-421A-8E69-DF5939026290}" destId="{621AAA30-76A9-49BB-AC65-6E10D83A81C2}" srcOrd="0" destOrd="0" presId="urn:microsoft.com/office/officeart/2009/3/layout/HorizontalOrganizationChart"/>
    <dgm:cxn modelId="{03444E92-FF8C-4597-A6EB-4B94E2083A65}" type="presParOf" srcId="{6CA85D93-0589-421A-8E69-DF5939026290}" destId="{46799FAA-0AAA-4B84-8785-2E649012F2A1}" srcOrd="1" destOrd="0" presId="urn:microsoft.com/office/officeart/2009/3/layout/HorizontalOrganizationChart"/>
    <dgm:cxn modelId="{B1F450DC-63B7-4815-8BAE-3DFD22EBC2A1}" type="presParOf" srcId="{5FBCBAAD-2A43-460D-9506-C18FADC23F29}" destId="{8069BE41-BF2B-4AE1-80F0-499AF3BC0B36}" srcOrd="1" destOrd="0" presId="urn:microsoft.com/office/officeart/2009/3/layout/HorizontalOrganizationChart"/>
    <dgm:cxn modelId="{47EDA735-C297-4446-941D-F2A46FA7FCF6}" type="presParOf" srcId="{5FBCBAAD-2A43-460D-9506-C18FADC23F29}" destId="{F900F602-4BDF-4973-B204-6BFF1B778508}" srcOrd="2" destOrd="0" presId="urn:microsoft.com/office/officeart/2009/3/layout/HorizontalOrganizationChart"/>
    <dgm:cxn modelId="{44C67060-D6E8-4960-A00F-41D810DBBBA7}" type="presParOf" srcId="{A79DF00D-4B13-4548-8123-842BA3E863DC}" destId="{23ECF347-C80B-40F8-A63F-8B37EE2D4031}" srcOrd="2" destOrd="0" presId="urn:microsoft.com/office/officeart/2009/3/layout/HorizontalOrganizationChart"/>
    <dgm:cxn modelId="{8AB602DD-3E9E-4310-BF17-0304E357F129}" type="presParOf" srcId="{A79DF00D-4B13-4548-8123-842BA3E863DC}" destId="{5B772F17-1BAA-48ED-AD0C-928CFEDE362D}" srcOrd="3" destOrd="0" presId="urn:microsoft.com/office/officeart/2009/3/layout/HorizontalOrganizationChart"/>
    <dgm:cxn modelId="{A4926F2E-1DB3-4F18-BA95-C2B70408184D}" type="presParOf" srcId="{5B772F17-1BAA-48ED-AD0C-928CFEDE362D}" destId="{58F87A4A-A26B-4CF2-8BE7-B3642138B841}" srcOrd="0" destOrd="0" presId="urn:microsoft.com/office/officeart/2009/3/layout/HorizontalOrganizationChart"/>
    <dgm:cxn modelId="{F0E78F3E-9AD0-44EC-8962-48ADEE306AA5}" type="presParOf" srcId="{58F87A4A-A26B-4CF2-8BE7-B3642138B841}" destId="{74BE2156-4485-45EF-AEC5-DFFFD2D31A8B}" srcOrd="0" destOrd="0" presId="urn:microsoft.com/office/officeart/2009/3/layout/HorizontalOrganizationChart"/>
    <dgm:cxn modelId="{40065F76-DA93-4DB3-92F1-8C074421C4EA}" type="presParOf" srcId="{58F87A4A-A26B-4CF2-8BE7-B3642138B841}" destId="{C46CC684-A606-4DDD-B3AD-86613207D02F}" srcOrd="1" destOrd="0" presId="urn:microsoft.com/office/officeart/2009/3/layout/HorizontalOrganizationChart"/>
    <dgm:cxn modelId="{25D2C916-2254-4893-ADEA-9D3BD6CAE5B2}" type="presParOf" srcId="{5B772F17-1BAA-48ED-AD0C-928CFEDE362D}" destId="{1101A851-DD42-4DD6-8173-2CDA6FD2572A}" srcOrd="1" destOrd="0" presId="urn:microsoft.com/office/officeart/2009/3/layout/HorizontalOrganizationChart"/>
    <dgm:cxn modelId="{202E4678-CB71-4467-A882-B61B11C5E7FA}" type="presParOf" srcId="{5B772F17-1BAA-48ED-AD0C-928CFEDE362D}" destId="{08E27C89-C743-4D3D-8B5B-9B50DA35450B}" srcOrd="2" destOrd="0" presId="urn:microsoft.com/office/officeart/2009/3/layout/HorizontalOrganizationChart"/>
    <dgm:cxn modelId="{7620C11A-2001-4FF9-B016-54D28A6D8370}" type="presParOf" srcId="{A79DF00D-4B13-4548-8123-842BA3E863DC}" destId="{AD9F4CCC-5D50-4AFB-8AD8-876BFD0BCFA5}" srcOrd="4" destOrd="0" presId="urn:microsoft.com/office/officeart/2009/3/layout/HorizontalOrganizationChart"/>
    <dgm:cxn modelId="{FE441918-3775-4CA2-AE1E-D51F18BD7F25}" type="presParOf" srcId="{A79DF00D-4B13-4548-8123-842BA3E863DC}" destId="{86542715-CDE3-4A7B-A910-2A4207632155}" srcOrd="5" destOrd="0" presId="urn:microsoft.com/office/officeart/2009/3/layout/HorizontalOrganizationChart"/>
    <dgm:cxn modelId="{0F82B720-F5B6-46BC-8239-ADAD51A94CD6}" type="presParOf" srcId="{86542715-CDE3-4A7B-A910-2A4207632155}" destId="{0831FA09-1E66-4785-874E-459AE57174B1}" srcOrd="0" destOrd="0" presId="urn:microsoft.com/office/officeart/2009/3/layout/HorizontalOrganizationChart"/>
    <dgm:cxn modelId="{D0E0FD54-37BC-49DE-8ED5-41E9F6438A19}" type="presParOf" srcId="{0831FA09-1E66-4785-874E-459AE57174B1}" destId="{ADAF3507-E909-48DA-90E6-676399DCA7AE}" srcOrd="0" destOrd="0" presId="urn:microsoft.com/office/officeart/2009/3/layout/HorizontalOrganizationChart"/>
    <dgm:cxn modelId="{D956E1C5-FC61-4921-8886-10BEF5C8DAF7}" type="presParOf" srcId="{0831FA09-1E66-4785-874E-459AE57174B1}" destId="{490841EB-31D4-4C20-B377-1F1F35545E52}" srcOrd="1" destOrd="0" presId="urn:microsoft.com/office/officeart/2009/3/layout/HorizontalOrganizationChart"/>
    <dgm:cxn modelId="{D104CD65-3BA1-45FE-A625-C26C0E323AA8}" type="presParOf" srcId="{86542715-CDE3-4A7B-A910-2A4207632155}" destId="{6232BAED-6229-41E6-AC32-E1C685D921E8}" srcOrd="1" destOrd="0" presId="urn:microsoft.com/office/officeart/2009/3/layout/HorizontalOrganizationChart"/>
    <dgm:cxn modelId="{0284176E-729F-45DC-9AAD-E4E5CFBB5206}" type="presParOf" srcId="{86542715-CDE3-4A7B-A910-2A4207632155}" destId="{3F7DDE33-6E73-424A-9959-025C01008843}" srcOrd="2" destOrd="0" presId="urn:microsoft.com/office/officeart/2009/3/layout/HorizontalOrganizationChart"/>
    <dgm:cxn modelId="{C3DA928E-44B0-40BB-90B5-2EC05EC10504}" type="presParOf" srcId="{B124BBB8-FC12-4A3D-BDCD-B66D50A0104E}" destId="{7658C34E-AC25-44F4-B3FD-64520EBE5E3C}" srcOrd="2" destOrd="0" presId="urn:microsoft.com/office/officeart/2009/3/layout/HorizontalOrganizationChart"/>
    <dgm:cxn modelId="{88B476B4-31A2-4A3E-AF31-FE329925DAA8}" type="presParOf" srcId="{23162671-B2D4-4CA5-965C-377F146C2B28}" destId="{BEE9205C-3D5A-42FE-94A6-63C9054DCC4B}" srcOrd="2" destOrd="0" presId="urn:microsoft.com/office/officeart/2009/3/layout/HorizontalOrganizationChart"/>
  </dgm:cxnLst>
  <dgm:bg/>
  <dgm:whole>
    <a:ln w="19050">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15E3E68-9EE3-4EFD-87C8-082F39131610}" type="doc">
      <dgm:prSet loTypeId="urn:microsoft.com/office/officeart/2008/layout/VerticalCurvedList" loCatId="list" qsTypeId="urn:microsoft.com/office/officeart/2005/8/quickstyle/3d3" qsCatId="3D" csTypeId="urn:microsoft.com/office/officeart/2005/8/colors/accent0_1" csCatId="mainScheme" phldr="1"/>
      <dgm:spPr/>
      <dgm:t>
        <a:bodyPr/>
        <a:lstStyle/>
        <a:p>
          <a:endParaRPr lang="cs-CZ"/>
        </a:p>
      </dgm:t>
    </dgm:pt>
    <dgm:pt modelId="{4B95119F-03B4-4894-AA9E-13F5A11AF15A}">
      <dgm:prSet phldrT="[Text]" custT="1"/>
      <dgm:spPr/>
      <dgm:t>
        <a:bodyPr/>
        <a:lstStyle/>
        <a:p>
          <a:r>
            <a:rPr lang="cs-CZ" sz="3500" b="1">
              <a:latin typeface="Amasis MT Pro" panose="02040504050005020304" pitchFamily="18" charset="-18"/>
            </a:rPr>
            <a:t>ČISTÝ PRACOVNÍ KAPITÁL</a:t>
          </a:r>
          <a:endParaRPr lang="cs-CZ" sz="3500" b="1" dirty="0">
            <a:latin typeface="Amasis MT Pro" panose="02040504050005020304" pitchFamily="18" charset="-18"/>
          </a:endParaRPr>
        </a:p>
      </dgm:t>
    </dgm:pt>
    <dgm:pt modelId="{1A4EE3B6-6458-4F7B-A40B-60516161E88A}" type="parTrans" cxnId="{CD249CAD-7ECC-494D-8B56-D4E2E8B6AAEB}">
      <dgm:prSet/>
      <dgm:spPr/>
      <dgm:t>
        <a:bodyPr/>
        <a:lstStyle/>
        <a:p>
          <a:endParaRPr lang="cs-CZ" sz="3500" b="1">
            <a:solidFill>
              <a:schemeClr val="tx1"/>
            </a:solidFill>
            <a:latin typeface="Amasis MT Pro" panose="02040504050005020304" pitchFamily="18" charset="-18"/>
          </a:endParaRPr>
        </a:p>
      </dgm:t>
    </dgm:pt>
    <dgm:pt modelId="{79657884-4F97-4CF0-A43C-81EC366DE2EE}" type="sibTrans" cxnId="{CD249CAD-7ECC-494D-8B56-D4E2E8B6AAEB}">
      <dgm:prSet/>
      <dgm:spPr/>
      <dgm:t>
        <a:bodyPr/>
        <a:lstStyle/>
        <a:p>
          <a:endParaRPr lang="cs-CZ" sz="3500" b="1">
            <a:solidFill>
              <a:schemeClr val="tx1"/>
            </a:solidFill>
            <a:latin typeface="Amasis MT Pro" panose="02040504050005020304" pitchFamily="18" charset="-18"/>
          </a:endParaRPr>
        </a:p>
      </dgm:t>
    </dgm:pt>
    <dgm:pt modelId="{E1B29D0B-D89A-48DD-B983-1184AFBD8069}">
      <dgm:prSet phldrT="[Text]" custT="1"/>
      <dgm:spPr/>
      <dgm:t>
        <a:bodyPr/>
        <a:lstStyle/>
        <a:p>
          <a:r>
            <a:rPr lang="cs-CZ" sz="3500" b="1" dirty="0">
              <a:latin typeface="Amasis MT Pro" panose="02040504050005020304" pitchFamily="18" charset="-18"/>
            </a:rPr>
            <a:t>ČISTÉ POHOTOVÉ PROSTŘEDKY</a:t>
          </a:r>
        </a:p>
      </dgm:t>
    </dgm:pt>
    <dgm:pt modelId="{31DA2977-DD2E-4A77-BA79-FEAFA6000566}" type="parTrans" cxnId="{325C024C-9DA0-4382-88D0-7804D6EB10EB}">
      <dgm:prSet/>
      <dgm:spPr/>
      <dgm:t>
        <a:bodyPr/>
        <a:lstStyle/>
        <a:p>
          <a:endParaRPr lang="cs-CZ" sz="3500" b="1">
            <a:solidFill>
              <a:schemeClr val="tx1"/>
            </a:solidFill>
            <a:latin typeface="Amasis MT Pro" panose="02040504050005020304" pitchFamily="18" charset="-18"/>
          </a:endParaRPr>
        </a:p>
      </dgm:t>
    </dgm:pt>
    <dgm:pt modelId="{6268BF0B-07D5-4BF4-A976-5CBBF5340A52}" type="sibTrans" cxnId="{325C024C-9DA0-4382-88D0-7804D6EB10EB}">
      <dgm:prSet/>
      <dgm:spPr/>
      <dgm:t>
        <a:bodyPr/>
        <a:lstStyle/>
        <a:p>
          <a:endParaRPr lang="cs-CZ" sz="3500" b="1">
            <a:solidFill>
              <a:schemeClr val="tx1"/>
            </a:solidFill>
            <a:latin typeface="Amasis MT Pro" panose="02040504050005020304" pitchFamily="18" charset="-18"/>
          </a:endParaRPr>
        </a:p>
      </dgm:t>
    </dgm:pt>
    <dgm:pt modelId="{2592DA5B-D33C-473D-A256-10A2DF10305E}">
      <dgm:prSet phldrT="[Text]" custT="1"/>
      <dgm:spPr/>
      <dgm:t>
        <a:bodyPr/>
        <a:lstStyle/>
        <a:p>
          <a:r>
            <a:rPr lang="cs-CZ" sz="3500" b="1" dirty="0">
              <a:latin typeface="Amasis MT Pro" panose="02040504050005020304" pitchFamily="18" charset="-18"/>
            </a:rPr>
            <a:t>ČISTÝ PENĚŽNÍ FOND</a:t>
          </a:r>
        </a:p>
      </dgm:t>
    </dgm:pt>
    <dgm:pt modelId="{2BB25C2B-575B-4BA8-A7E1-F5B8000F826D}" type="parTrans" cxnId="{91DC2317-52A4-453B-99EC-13910D05F130}">
      <dgm:prSet/>
      <dgm:spPr/>
      <dgm:t>
        <a:bodyPr/>
        <a:lstStyle/>
        <a:p>
          <a:endParaRPr lang="cs-CZ" sz="3500" b="1">
            <a:solidFill>
              <a:schemeClr val="tx1"/>
            </a:solidFill>
            <a:latin typeface="Amasis MT Pro" panose="02040504050005020304" pitchFamily="18" charset="-18"/>
          </a:endParaRPr>
        </a:p>
      </dgm:t>
    </dgm:pt>
    <dgm:pt modelId="{9FD10C48-5D81-435C-BC9B-F06F06455FC5}" type="sibTrans" cxnId="{91DC2317-52A4-453B-99EC-13910D05F130}">
      <dgm:prSet/>
      <dgm:spPr/>
      <dgm:t>
        <a:bodyPr/>
        <a:lstStyle/>
        <a:p>
          <a:endParaRPr lang="cs-CZ" sz="3500" b="1">
            <a:solidFill>
              <a:schemeClr val="tx1"/>
            </a:solidFill>
            <a:latin typeface="Amasis MT Pro" panose="02040504050005020304" pitchFamily="18" charset="-18"/>
          </a:endParaRPr>
        </a:p>
      </dgm:t>
    </dgm:pt>
    <dgm:pt modelId="{F036B01F-8D71-413A-8385-B0A0A7558A04}" type="pres">
      <dgm:prSet presAssocID="{F15E3E68-9EE3-4EFD-87C8-082F39131610}" presName="Name0" presStyleCnt="0">
        <dgm:presLayoutVars>
          <dgm:chMax val="7"/>
          <dgm:chPref val="7"/>
          <dgm:dir/>
        </dgm:presLayoutVars>
      </dgm:prSet>
      <dgm:spPr/>
    </dgm:pt>
    <dgm:pt modelId="{0D594ED9-1C32-467B-9D2C-3E39E7ADAC65}" type="pres">
      <dgm:prSet presAssocID="{F15E3E68-9EE3-4EFD-87C8-082F39131610}" presName="Name1" presStyleCnt="0"/>
      <dgm:spPr/>
    </dgm:pt>
    <dgm:pt modelId="{005303A9-68B4-40C8-91DA-E092B82234D2}" type="pres">
      <dgm:prSet presAssocID="{F15E3E68-9EE3-4EFD-87C8-082F39131610}" presName="cycle" presStyleCnt="0"/>
      <dgm:spPr/>
    </dgm:pt>
    <dgm:pt modelId="{75DF7200-46A3-4BD9-B742-2322902F433B}" type="pres">
      <dgm:prSet presAssocID="{F15E3E68-9EE3-4EFD-87C8-082F39131610}" presName="srcNode" presStyleLbl="node1" presStyleIdx="0" presStyleCnt="3"/>
      <dgm:spPr/>
    </dgm:pt>
    <dgm:pt modelId="{FE3F6E54-5E57-43CD-B693-F0C50AB6A3F5}" type="pres">
      <dgm:prSet presAssocID="{F15E3E68-9EE3-4EFD-87C8-082F39131610}" presName="conn" presStyleLbl="parChTrans1D2" presStyleIdx="0" presStyleCnt="1"/>
      <dgm:spPr/>
    </dgm:pt>
    <dgm:pt modelId="{6F86DA65-F5F4-4261-8192-9E5A8ABEF904}" type="pres">
      <dgm:prSet presAssocID="{F15E3E68-9EE3-4EFD-87C8-082F39131610}" presName="extraNode" presStyleLbl="node1" presStyleIdx="0" presStyleCnt="3"/>
      <dgm:spPr/>
    </dgm:pt>
    <dgm:pt modelId="{3089F5A8-9E3A-4405-94E5-DE6402D1E088}" type="pres">
      <dgm:prSet presAssocID="{F15E3E68-9EE3-4EFD-87C8-082F39131610}" presName="dstNode" presStyleLbl="node1" presStyleIdx="0" presStyleCnt="3"/>
      <dgm:spPr/>
    </dgm:pt>
    <dgm:pt modelId="{3EF4D074-60A8-4195-836F-D37B2158C0FA}" type="pres">
      <dgm:prSet presAssocID="{4B95119F-03B4-4894-AA9E-13F5A11AF15A}" presName="text_1" presStyleLbl="node1" presStyleIdx="0" presStyleCnt="3">
        <dgm:presLayoutVars>
          <dgm:bulletEnabled val="1"/>
        </dgm:presLayoutVars>
      </dgm:prSet>
      <dgm:spPr/>
    </dgm:pt>
    <dgm:pt modelId="{B0A2FA78-6918-4C18-8944-61363206F882}" type="pres">
      <dgm:prSet presAssocID="{4B95119F-03B4-4894-AA9E-13F5A11AF15A}" presName="accent_1" presStyleCnt="0"/>
      <dgm:spPr/>
    </dgm:pt>
    <dgm:pt modelId="{C0505EBC-1AA3-4F0B-A564-833D0FA177E0}" type="pres">
      <dgm:prSet presAssocID="{4B95119F-03B4-4894-AA9E-13F5A11AF15A}" presName="accentRepeatNode" presStyleLbl="solidFgAcc1" presStyleIdx="0" presStyleCnt="3"/>
      <dgm:spPr/>
    </dgm:pt>
    <dgm:pt modelId="{FBBEBBAF-D08E-44BD-9C78-C07CF823C08E}" type="pres">
      <dgm:prSet presAssocID="{E1B29D0B-D89A-48DD-B983-1184AFBD8069}" presName="text_2" presStyleLbl="node1" presStyleIdx="1" presStyleCnt="3">
        <dgm:presLayoutVars>
          <dgm:bulletEnabled val="1"/>
        </dgm:presLayoutVars>
      </dgm:prSet>
      <dgm:spPr/>
    </dgm:pt>
    <dgm:pt modelId="{AACAA0B8-D0B4-4AF9-9BE6-22D244AA8234}" type="pres">
      <dgm:prSet presAssocID="{E1B29D0B-D89A-48DD-B983-1184AFBD8069}" presName="accent_2" presStyleCnt="0"/>
      <dgm:spPr/>
    </dgm:pt>
    <dgm:pt modelId="{BBD68A56-06C8-45EE-AED4-DA02CB771AD1}" type="pres">
      <dgm:prSet presAssocID="{E1B29D0B-D89A-48DD-B983-1184AFBD8069}" presName="accentRepeatNode" presStyleLbl="solidFgAcc1" presStyleIdx="1" presStyleCnt="3"/>
      <dgm:spPr/>
    </dgm:pt>
    <dgm:pt modelId="{F9BC4ADD-4656-4D52-9579-05448CACBF18}" type="pres">
      <dgm:prSet presAssocID="{2592DA5B-D33C-473D-A256-10A2DF10305E}" presName="text_3" presStyleLbl="node1" presStyleIdx="2" presStyleCnt="3">
        <dgm:presLayoutVars>
          <dgm:bulletEnabled val="1"/>
        </dgm:presLayoutVars>
      </dgm:prSet>
      <dgm:spPr/>
    </dgm:pt>
    <dgm:pt modelId="{248063B5-1FC9-4986-AD88-BCF4CDC98703}" type="pres">
      <dgm:prSet presAssocID="{2592DA5B-D33C-473D-A256-10A2DF10305E}" presName="accent_3" presStyleCnt="0"/>
      <dgm:spPr/>
    </dgm:pt>
    <dgm:pt modelId="{D5DDF0A9-F024-43B4-99C3-29C88056F715}" type="pres">
      <dgm:prSet presAssocID="{2592DA5B-D33C-473D-A256-10A2DF10305E}" presName="accentRepeatNode" presStyleLbl="solidFgAcc1" presStyleIdx="2" presStyleCnt="3"/>
      <dgm:spPr/>
    </dgm:pt>
  </dgm:ptLst>
  <dgm:cxnLst>
    <dgm:cxn modelId="{CB61D812-CB0B-4155-901E-DB353E84B86A}" type="presOf" srcId="{4B95119F-03B4-4894-AA9E-13F5A11AF15A}" destId="{3EF4D074-60A8-4195-836F-D37B2158C0FA}" srcOrd="0" destOrd="0" presId="urn:microsoft.com/office/officeart/2008/layout/VerticalCurvedList"/>
    <dgm:cxn modelId="{91DC2317-52A4-453B-99EC-13910D05F130}" srcId="{F15E3E68-9EE3-4EFD-87C8-082F39131610}" destId="{2592DA5B-D33C-473D-A256-10A2DF10305E}" srcOrd="2" destOrd="0" parTransId="{2BB25C2B-575B-4BA8-A7E1-F5B8000F826D}" sibTransId="{9FD10C48-5D81-435C-BC9B-F06F06455FC5}"/>
    <dgm:cxn modelId="{D1A1C41E-CB02-4846-BB61-1043AB3107B6}" type="presOf" srcId="{F15E3E68-9EE3-4EFD-87C8-082F39131610}" destId="{F036B01F-8D71-413A-8385-B0A0A7558A04}" srcOrd="0" destOrd="0" presId="urn:microsoft.com/office/officeart/2008/layout/VerticalCurvedList"/>
    <dgm:cxn modelId="{9A8A9229-D4F6-4BB4-B400-CC7635E8869B}" type="presOf" srcId="{2592DA5B-D33C-473D-A256-10A2DF10305E}" destId="{F9BC4ADD-4656-4D52-9579-05448CACBF18}" srcOrd="0" destOrd="0" presId="urn:microsoft.com/office/officeart/2008/layout/VerticalCurvedList"/>
    <dgm:cxn modelId="{2887826A-1374-4F47-AA3F-A5B1667E700D}" type="presOf" srcId="{E1B29D0B-D89A-48DD-B983-1184AFBD8069}" destId="{FBBEBBAF-D08E-44BD-9C78-C07CF823C08E}" srcOrd="0" destOrd="0" presId="urn:microsoft.com/office/officeart/2008/layout/VerticalCurvedList"/>
    <dgm:cxn modelId="{325C024C-9DA0-4382-88D0-7804D6EB10EB}" srcId="{F15E3E68-9EE3-4EFD-87C8-082F39131610}" destId="{E1B29D0B-D89A-48DD-B983-1184AFBD8069}" srcOrd="1" destOrd="0" parTransId="{31DA2977-DD2E-4A77-BA79-FEAFA6000566}" sibTransId="{6268BF0B-07D5-4BF4-A976-5CBBF5340A52}"/>
    <dgm:cxn modelId="{CD249CAD-7ECC-494D-8B56-D4E2E8B6AAEB}" srcId="{F15E3E68-9EE3-4EFD-87C8-082F39131610}" destId="{4B95119F-03B4-4894-AA9E-13F5A11AF15A}" srcOrd="0" destOrd="0" parTransId="{1A4EE3B6-6458-4F7B-A40B-60516161E88A}" sibTransId="{79657884-4F97-4CF0-A43C-81EC366DE2EE}"/>
    <dgm:cxn modelId="{EB6DD1D8-966A-43E0-B44A-61450EEABF31}" type="presOf" srcId="{79657884-4F97-4CF0-A43C-81EC366DE2EE}" destId="{FE3F6E54-5E57-43CD-B693-F0C50AB6A3F5}" srcOrd="0" destOrd="0" presId="urn:microsoft.com/office/officeart/2008/layout/VerticalCurvedList"/>
    <dgm:cxn modelId="{443061BE-0976-461F-A043-FC2A470D52E4}" type="presParOf" srcId="{F036B01F-8D71-413A-8385-B0A0A7558A04}" destId="{0D594ED9-1C32-467B-9D2C-3E39E7ADAC65}" srcOrd="0" destOrd="0" presId="urn:microsoft.com/office/officeart/2008/layout/VerticalCurvedList"/>
    <dgm:cxn modelId="{15568160-05A6-4AEA-AAD2-21935477A552}" type="presParOf" srcId="{0D594ED9-1C32-467B-9D2C-3E39E7ADAC65}" destId="{005303A9-68B4-40C8-91DA-E092B82234D2}" srcOrd="0" destOrd="0" presId="urn:microsoft.com/office/officeart/2008/layout/VerticalCurvedList"/>
    <dgm:cxn modelId="{D802DE1D-BFC1-459A-8365-35B80B0DD382}" type="presParOf" srcId="{005303A9-68B4-40C8-91DA-E092B82234D2}" destId="{75DF7200-46A3-4BD9-B742-2322902F433B}" srcOrd="0" destOrd="0" presId="urn:microsoft.com/office/officeart/2008/layout/VerticalCurvedList"/>
    <dgm:cxn modelId="{A4FCB149-2DFF-485B-B945-EB8D3AF90CBD}" type="presParOf" srcId="{005303A9-68B4-40C8-91DA-E092B82234D2}" destId="{FE3F6E54-5E57-43CD-B693-F0C50AB6A3F5}" srcOrd="1" destOrd="0" presId="urn:microsoft.com/office/officeart/2008/layout/VerticalCurvedList"/>
    <dgm:cxn modelId="{5B9D9398-4D61-438E-8073-E0F66721461D}" type="presParOf" srcId="{005303A9-68B4-40C8-91DA-E092B82234D2}" destId="{6F86DA65-F5F4-4261-8192-9E5A8ABEF904}" srcOrd="2" destOrd="0" presId="urn:microsoft.com/office/officeart/2008/layout/VerticalCurvedList"/>
    <dgm:cxn modelId="{DA99CA61-0D71-4455-A0F0-84D6CBBC5AC8}" type="presParOf" srcId="{005303A9-68B4-40C8-91DA-E092B82234D2}" destId="{3089F5A8-9E3A-4405-94E5-DE6402D1E088}" srcOrd="3" destOrd="0" presId="urn:microsoft.com/office/officeart/2008/layout/VerticalCurvedList"/>
    <dgm:cxn modelId="{30EEC286-03A1-47FD-AEE6-2D07D552072D}" type="presParOf" srcId="{0D594ED9-1C32-467B-9D2C-3E39E7ADAC65}" destId="{3EF4D074-60A8-4195-836F-D37B2158C0FA}" srcOrd="1" destOrd="0" presId="urn:microsoft.com/office/officeart/2008/layout/VerticalCurvedList"/>
    <dgm:cxn modelId="{4B7E59F1-0FA6-40F6-B685-B238156E492B}" type="presParOf" srcId="{0D594ED9-1C32-467B-9D2C-3E39E7ADAC65}" destId="{B0A2FA78-6918-4C18-8944-61363206F882}" srcOrd="2" destOrd="0" presId="urn:microsoft.com/office/officeart/2008/layout/VerticalCurvedList"/>
    <dgm:cxn modelId="{107EB66E-8762-4A4B-8AE6-34F30C53EB29}" type="presParOf" srcId="{B0A2FA78-6918-4C18-8944-61363206F882}" destId="{C0505EBC-1AA3-4F0B-A564-833D0FA177E0}" srcOrd="0" destOrd="0" presId="urn:microsoft.com/office/officeart/2008/layout/VerticalCurvedList"/>
    <dgm:cxn modelId="{5221C659-4353-4175-B837-493D7322FAB3}" type="presParOf" srcId="{0D594ED9-1C32-467B-9D2C-3E39E7ADAC65}" destId="{FBBEBBAF-D08E-44BD-9C78-C07CF823C08E}" srcOrd="3" destOrd="0" presId="urn:microsoft.com/office/officeart/2008/layout/VerticalCurvedList"/>
    <dgm:cxn modelId="{D377E72F-A7E7-471F-A8C7-0F158740DC11}" type="presParOf" srcId="{0D594ED9-1C32-467B-9D2C-3E39E7ADAC65}" destId="{AACAA0B8-D0B4-4AF9-9BE6-22D244AA8234}" srcOrd="4" destOrd="0" presId="urn:microsoft.com/office/officeart/2008/layout/VerticalCurvedList"/>
    <dgm:cxn modelId="{6CCF055B-C7D1-4EFC-8458-B2C10DFBA785}" type="presParOf" srcId="{AACAA0B8-D0B4-4AF9-9BE6-22D244AA8234}" destId="{BBD68A56-06C8-45EE-AED4-DA02CB771AD1}" srcOrd="0" destOrd="0" presId="urn:microsoft.com/office/officeart/2008/layout/VerticalCurvedList"/>
    <dgm:cxn modelId="{774D54C1-390B-46C4-ADE1-6C57FB3C6700}" type="presParOf" srcId="{0D594ED9-1C32-467B-9D2C-3E39E7ADAC65}" destId="{F9BC4ADD-4656-4D52-9579-05448CACBF18}" srcOrd="5" destOrd="0" presId="urn:microsoft.com/office/officeart/2008/layout/VerticalCurvedList"/>
    <dgm:cxn modelId="{3642131D-FD68-430D-867B-F00C8444B09D}" type="presParOf" srcId="{0D594ED9-1C32-467B-9D2C-3E39E7ADAC65}" destId="{248063B5-1FC9-4986-AD88-BCF4CDC98703}" srcOrd="6" destOrd="0" presId="urn:microsoft.com/office/officeart/2008/layout/VerticalCurvedList"/>
    <dgm:cxn modelId="{1C57CE99-2970-4BAC-A81C-95B449B2FF6C}" type="presParOf" srcId="{248063B5-1FC9-4986-AD88-BCF4CDC98703}" destId="{D5DDF0A9-F024-43B4-99C3-29C88056F7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8EDEA-7507-4D91-8510-7B7FF05B76B0}">
      <dsp:nvSpPr>
        <dsp:cNvPr id="0" name=""/>
        <dsp:cNvSpPr/>
      </dsp:nvSpPr>
      <dsp:spPr>
        <a:xfrm>
          <a:off x="8310251" y="3206259"/>
          <a:ext cx="2536101" cy="402317"/>
        </a:xfrm>
        <a:custGeom>
          <a:avLst/>
          <a:gdLst/>
          <a:ahLst/>
          <a:cxnLst/>
          <a:rect l="0" t="0" r="0" b="0"/>
          <a:pathLst>
            <a:path>
              <a:moveTo>
                <a:pt x="0" y="0"/>
              </a:moveTo>
              <a:lnTo>
                <a:pt x="0" y="274167"/>
              </a:lnTo>
              <a:lnTo>
                <a:pt x="2536101" y="274167"/>
              </a:lnTo>
              <a:lnTo>
                <a:pt x="2536101"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F0B19C-6B93-4215-A3C4-EF11C638EED9}">
      <dsp:nvSpPr>
        <dsp:cNvPr id="0" name=""/>
        <dsp:cNvSpPr/>
      </dsp:nvSpPr>
      <dsp:spPr>
        <a:xfrm>
          <a:off x="8310251" y="3206259"/>
          <a:ext cx="845367" cy="402317"/>
        </a:xfrm>
        <a:custGeom>
          <a:avLst/>
          <a:gdLst/>
          <a:ahLst/>
          <a:cxnLst/>
          <a:rect l="0" t="0" r="0" b="0"/>
          <a:pathLst>
            <a:path>
              <a:moveTo>
                <a:pt x="0" y="0"/>
              </a:moveTo>
              <a:lnTo>
                <a:pt x="0" y="274167"/>
              </a:lnTo>
              <a:lnTo>
                <a:pt x="845367" y="274167"/>
              </a:lnTo>
              <a:lnTo>
                <a:pt x="845367"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940C9C-A2F6-4A62-8AFC-30E851D1DBBD}">
      <dsp:nvSpPr>
        <dsp:cNvPr id="0" name=""/>
        <dsp:cNvSpPr/>
      </dsp:nvSpPr>
      <dsp:spPr>
        <a:xfrm>
          <a:off x="7464884" y="3206259"/>
          <a:ext cx="845367" cy="402317"/>
        </a:xfrm>
        <a:custGeom>
          <a:avLst/>
          <a:gdLst/>
          <a:ahLst/>
          <a:cxnLst/>
          <a:rect l="0" t="0" r="0" b="0"/>
          <a:pathLst>
            <a:path>
              <a:moveTo>
                <a:pt x="845367" y="0"/>
              </a:moveTo>
              <a:lnTo>
                <a:pt x="845367" y="274167"/>
              </a:lnTo>
              <a:lnTo>
                <a:pt x="0" y="274167"/>
              </a:lnTo>
              <a:lnTo>
                <a:pt x="0"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E1A4C7-A7B5-42F5-B515-B97EDE33BC63}">
      <dsp:nvSpPr>
        <dsp:cNvPr id="0" name=""/>
        <dsp:cNvSpPr/>
      </dsp:nvSpPr>
      <dsp:spPr>
        <a:xfrm>
          <a:off x="5774150" y="3206259"/>
          <a:ext cx="2536101" cy="402317"/>
        </a:xfrm>
        <a:custGeom>
          <a:avLst/>
          <a:gdLst/>
          <a:ahLst/>
          <a:cxnLst/>
          <a:rect l="0" t="0" r="0" b="0"/>
          <a:pathLst>
            <a:path>
              <a:moveTo>
                <a:pt x="2536101" y="0"/>
              </a:moveTo>
              <a:lnTo>
                <a:pt x="2536101" y="274167"/>
              </a:lnTo>
              <a:lnTo>
                <a:pt x="0" y="274167"/>
              </a:lnTo>
              <a:lnTo>
                <a:pt x="0"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4D0100-76C1-49DA-905C-281B39D12639}">
      <dsp:nvSpPr>
        <dsp:cNvPr id="0" name=""/>
        <dsp:cNvSpPr/>
      </dsp:nvSpPr>
      <dsp:spPr>
        <a:xfrm>
          <a:off x="5344640" y="1925528"/>
          <a:ext cx="2965611" cy="402317"/>
        </a:xfrm>
        <a:custGeom>
          <a:avLst/>
          <a:gdLst/>
          <a:ahLst/>
          <a:cxnLst/>
          <a:rect l="0" t="0" r="0" b="0"/>
          <a:pathLst>
            <a:path>
              <a:moveTo>
                <a:pt x="0" y="0"/>
              </a:moveTo>
              <a:lnTo>
                <a:pt x="0" y="274167"/>
              </a:lnTo>
              <a:lnTo>
                <a:pt x="2965611" y="274167"/>
              </a:lnTo>
              <a:lnTo>
                <a:pt x="2965611"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26A89C-4533-46D7-B7B8-202E5EFFC23E}">
      <dsp:nvSpPr>
        <dsp:cNvPr id="0" name=""/>
        <dsp:cNvSpPr/>
      </dsp:nvSpPr>
      <dsp:spPr>
        <a:xfrm>
          <a:off x="2392682" y="3206259"/>
          <a:ext cx="1690734" cy="402317"/>
        </a:xfrm>
        <a:custGeom>
          <a:avLst/>
          <a:gdLst/>
          <a:ahLst/>
          <a:cxnLst/>
          <a:rect l="0" t="0" r="0" b="0"/>
          <a:pathLst>
            <a:path>
              <a:moveTo>
                <a:pt x="0" y="0"/>
              </a:moveTo>
              <a:lnTo>
                <a:pt x="0" y="274167"/>
              </a:lnTo>
              <a:lnTo>
                <a:pt x="1690734" y="274167"/>
              </a:lnTo>
              <a:lnTo>
                <a:pt x="1690734"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DCFA9E-7540-4D9D-A882-9196242DD9BA}">
      <dsp:nvSpPr>
        <dsp:cNvPr id="0" name=""/>
        <dsp:cNvSpPr/>
      </dsp:nvSpPr>
      <dsp:spPr>
        <a:xfrm>
          <a:off x="2346962" y="3206259"/>
          <a:ext cx="91440" cy="402317"/>
        </a:xfrm>
        <a:custGeom>
          <a:avLst/>
          <a:gdLst/>
          <a:ahLst/>
          <a:cxnLst/>
          <a:rect l="0" t="0" r="0" b="0"/>
          <a:pathLst>
            <a:path>
              <a:moveTo>
                <a:pt x="45720" y="0"/>
              </a:moveTo>
              <a:lnTo>
                <a:pt x="45720"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F59257-EA60-4813-AF98-A57FD4F94A82}">
      <dsp:nvSpPr>
        <dsp:cNvPr id="0" name=""/>
        <dsp:cNvSpPr/>
      </dsp:nvSpPr>
      <dsp:spPr>
        <a:xfrm>
          <a:off x="701948" y="3206259"/>
          <a:ext cx="1690734" cy="402317"/>
        </a:xfrm>
        <a:custGeom>
          <a:avLst/>
          <a:gdLst/>
          <a:ahLst/>
          <a:cxnLst/>
          <a:rect l="0" t="0" r="0" b="0"/>
          <a:pathLst>
            <a:path>
              <a:moveTo>
                <a:pt x="1690734" y="0"/>
              </a:moveTo>
              <a:lnTo>
                <a:pt x="1690734" y="274167"/>
              </a:lnTo>
              <a:lnTo>
                <a:pt x="0" y="274167"/>
              </a:lnTo>
              <a:lnTo>
                <a:pt x="0"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D06D32-D283-477C-B1B4-A986CBD483EE}">
      <dsp:nvSpPr>
        <dsp:cNvPr id="0" name=""/>
        <dsp:cNvSpPr/>
      </dsp:nvSpPr>
      <dsp:spPr>
        <a:xfrm>
          <a:off x="2392682" y="1925528"/>
          <a:ext cx="2951957" cy="402317"/>
        </a:xfrm>
        <a:custGeom>
          <a:avLst/>
          <a:gdLst/>
          <a:ahLst/>
          <a:cxnLst/>
          <a:rect l="0" t="0" r="0" b="0"/>
          <a:pathLst>
            <a:path>
              <a:moveTo>
                <a:pt x="2951957" y="0"/>
              </a:moveTo>
              <a:lnTo>
                <a:pt x="2951957" y="274167"/>
              </a:lnTo>
              <a:lnTo>
                <a:pt x="0" y="274167"/>
              </a:lnTo>
              <a:lnTo>
                <a:pt x="0" y="402317"/>
              </a:lnTo>
            </a:path>
          </a:pathLst>
        </a:custGeom>
        <a:noFill/>
        <a:ln w="28575" cap="flat" cmpd="sng" algn="ctr">
          <a:solidFill>
            <a:scrgbClr r="0" g="0" b="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034E7E1-B83E-48E5-9ECE-AFD109652251}">
      <dsp:nvSpPr>
        <dsp:cNvPr id="0" name=""/>
        <dsp:cNvSpPr/>
      </dsp:nvSpPr>
      <dsp:spPr>
        <a:xfrm>
          <a:off x="3870276" y="1047115"/>
          <a:ext cx="2948729"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760C75-28DB-48BC-9BCB-3936A262E7BA}">
      <dsp:nvSpPr>
        <dsp:cNvPr id="0" name=""/>
        <dsp:cNvSpPr/>
      </dsp:nvSpPr>
      <dsp:spPr>
        <a:xfrm>
          <a:off x="4023979" y="1193133"/>
          <a:ext cx="2948729"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a:latin typeface="Amasis MT Pro" panose="02040504050005020304" pitchFamily="18" charset="-18"/>
            </a:rPr>
            <a:t>FINANČNÍ ANALÝZA</a:t>
          </a:r>
        </a:p>
      </dsp:txBody>
      <dsp:txXfrm>
        <a:off x="4049707" y="1218861"/>
        <a:ext cx="2897273" cy="826957"/>
      </dsp:txXfrm>
    </dsp:sp>
    <dsp:sp modelId="{ADA84E3F-A9F7-4F93-9771-2390E66E41E5}">
      <dsp:nvSpPr>
        <dsp:cNvPr id="0" name=""/>
        <dsp:cNvSpPr/>
      </dsp:nvSpPr>
      <dsp:spPr>
        <a:xfrm>
          <a:off x="1006062" y="2327846"/>
          <a:ext cx="2773240"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A63908-F6FD-440F-B90A-3C363355F380}">
      <dsp:nvSpPr>
        <dsp:cNvPr id="0" name=""/>
        <dsp:cNvSpPr/>
      </dsp:nvSpPr>
      <dsp:spPr>
        <a:xfrm>
          <a:off x="1159765" y="2473864"/>
          <a:ext cx="2773240"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latin typeface="Amasis MT Pro" panose="02040504050005020304" pitchFamily="18" charset="-18"/>
            </a:rPr>
            <a:t>FUNDAMENTÁLNÍ</a:t>
          </a:r>
        </a:p>
        <a:p>
          <a:pPr marL="0" lvl="0" indent="0" algn="ctr" defTabSz="800100">
            <a:lnSpc>
              <a:spcPct val="90000"/>
            </a:lnSpc>
            <a:spcBef>
              <a:spcPct val="0"/>
            </a:spcBef>
            <a:spcAft>
              <a:spcPct val="35000"/>
            </a:spcAft>
            <a:buNone/>
          </a:pPr>
          <a:r>
            <a:rPr lang="cs-CZ" sz="1400" b="1" kern="1200" dirty="0">
              <a:latin typeface="Amasis MT Pro" panose="02040504050005020304" pitchFamily="18" charset="-18"/>
            </a:rPr>
            <a:t>KVALITATIVNÍ</a:t>
          </a:r>
        </a:p>
      </dsp:txBody>
      <dsp:txXfrm>
        <a:off x="1185493" y="2499592"/>
        <a:ext cx="2721784" cy="826957"/>
      </dsp:txXfrm>
    </dsp:sp>
    <dsp:sp modelId="{92A4963A-D4E3-4410-A6CC-C1D833FAEF26}">
      <dsp:nvSpPr>
        <dsp:cNvPr id="0" name=""/>
        <dsp:cNvSpPr/>
      </dsp:nvSpPr>
      <dsp:spPr>
        <a:xfrm>
          <a:off x="10284" y="3608577"/>
          <a:ext cx="1383327"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12E26B-ADCC-4882-9A29-90722754B9B2}">
      <dsp:nvSpPr>
        <dsp:cNvPr id="0" name=""/>
        <dsp:cNvSpPr/>
      </dsp:nvSpPr>
      <dsp:spPr>
        <a:xfrm>
          <a:off x="163988" y="3754595"/>
          <a:ext cx="1383327"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Amasis MT Pro" panose="02040504050005020304" pitchFamily="18" charset="-18"/>
            </a:rPr>
            <a:t>SWOT ANALÝZA</a:t>
          </a:r>
        </a:p>
      </dsp:txBody>
      <dsp:txXfrm>
        <a:off x="189716" y="3780323"/>
        <a:ext cx="1331871" cy="826957"/>
      </dsp:txXfrm>
    </dsp:sp>
    <dsp:sp modelId="{12D01B88-1A52-4B08-B8A5-102C590A5A48}">
      <dsp:nvSpPr>
        <dsp:cNvPr id="0" name=""/>
        <dsp:cNvSpPr/>
      </dsp:nvSpPr>
      <dsp:spPr>
        <a:xfrm>
          <a:off x="1701018" y="3608577"/>
          <a:ext cx="1383327"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346376-48BE-4888-8194-56B8440EBA96}">
      <dsp:nvSpPr>
        <dsp:cNvPr id="0" name=""/>
        <dsp:cNvSpPr/>
      </dsp:nvSpPr>
      <dsp:spPr>
        <a:xfrm>
          <a:off x="1854722" y="3754595"/>
          <a:ext cx="1383327"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Amasis MT Pro" panose="02040504050005020304" pitchFamily="18" charset="-18"/>
            </a:rPr>
            <a:t>BCG MATICE</a:t>
          </a:r>
        </a:p>
      </dsp:txBody>
      <dsp:txXfrm>
        <a:off x="1880450" y="3780323"/>
        <a:ext cx="1331871" cy="826957"/>
      </dsp:txXfrm>
    </dsp:sp>
    <dsp:sp modelId="{1E71BAE2-67C1-4502-B774-582FE13429B0}">
      <dsp:nvSpPr>
        <dsp:cNvPr id="0" name=""/>
        <dsp:cNvSpPr/>
      </dsp:nvSpPr>
      <dsp:spPr>
        <a:xfrm>
          <a:off x="3391753" y="3608577"/>
          <a:ext cx="1383327"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0ECA85-1357-413A-9AE3-19CF35EE20EF}">
      <dsp:nvSpPr>
        <dsp:cNvPr id="0" name=""/>
        <dsp:cNvSpPr/>
      </dsp:nvSpPr>
      <dsp:spPr>
        <a:xfrm>
          <a:off x="3545456" y="3754595"/>
          <a:ext cx="1383327"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Amasis MT Pro" panose="02040504050005020304" pitchFamily="18" charset="-18"/>
            </a:rPr>
            <a:t>BSC</a:t>
          </a:r>
        </a:p>
      </dsp:txBody>
      <dsp:txXfrm>
        <a:off x="3571184" y="3780323"/>
        <a:ext cx="1331871" cy="826957"/>
      </dsp:txXfrm>
    </dsp:sp>
    <dsp:sp modelId="{37612116-5F1B-43F1-BA26-8BABD8FBEA4F}">
      <dsp:nvSpPr>
        <dsp:cNvPr id="0" name=""/>
        <dsp:cNvSpPr/>
      </dsp:nvSpPr>
      <dsp:spPr>
        <a:xfrm>
          <a:off x="6937285" y="2327846"/>
          <a:ext cx="2745933"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5F3717-463F-4AD9-BC09-FAB2F67FCF3B}">
      <dsp:nvSpPr>
        <dsp:cNvPr id="0" name=""/>
        <dsp:cNvSpPr/>
      </dsp:nvSpPr>
      <dsp:spPr>
        <a:xfrm>
          <a:off x="7090988" y="2473864"/>
          <a:ext cx="2745933"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b="1" kern="1200" dirty="0">
              <a:latin typeface="Amasis MT Pro" panose="02040504050005020304" pitchFamily="18" charset="-18"/>
            </a:rPr>
            <a:t>TECHNICKÁ</a:t>
          </a:r>
        </a:p>
        <a:p>
          <a:pPr marL="0" lvl="0" indent="0" algn="ctr" defTabSz="800100">
            <a:lnSpc>
              <a:spcPct val="90000"/>
            </a:lnSpc>
            <a:spcBef>
              <a:spcPct val="0"/>
            </a:spcBef>
            <a:spcAft>
              <a:spcPct val="35000"/>
            </a:spcAft>
            <a:buNone/>
          </a:pPr>
          <a:r>
            <a:rPr lang="cs-CZ" sz="1400" b="1" kern="1200" dirty="0">
              <a:latin typeface="Amasis MT Pro" panose="02040504050005020304" pitchFamily="18" charset="-18"/>
            </a:rPr>
            <a:t>KVANTITATIVNÍ</a:t>
          </a:r>
          <a:endParaRPr lang="cs-CZ" sz="1600" b="1" kern="1200" dirty="0">
            <a:latin typeface="Amasis MT Pro" panose="02040504050005020304" pitchFamily="18" charset="-18"/>
          </a:endParaRPr>
        </a:p>
      </dsp:txBody>
      <dsp:txXfrm>
        <a:off x="7116716" y="2499592"/>
        <a:ext cx="2694477" cy="826957"/>
      </dsp:txXfrm>
    </dsp:sp>
    <dsp:sp modelId="{74A58933-6DE6-4DF9-B862-838C1D4AB27C}">
      <dsp:nvSpPr>
        <dsp:cNvPr id="0" name=""/>
        <dsp:cNvSpPr/>
      </dsp:nvSpPr>
      <dsp:spPr>
        <a:xfrm>
          <a:off x="5082487" y="3608577"/>
          <a:ext cx="1383327"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DAF55-80B5-4FB7-A977-DF2183760A0E}">
      <dsp:nvSpPr>
        <dsp:cNvPr id="0" name=""/>
        <dsp:cNvSpPr/>
      </dsp:nvSpPr>
      <dsp:spPr>
        <a:xfrm>
          <a:off x="5236190" y="3754595"/>
          <a:ext cx="1383327"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Amasis MT Pro" panose="02040504050005020304" pitchFamily="18" charset="-18"/>
            </a:rPr>
            <a:t>ANALÝZA ABSOLUTNÍCH UKAZATELŮ</a:t>
          </a:r>
        </a:p>
      </dsp:txBody>
      <dsp:txXfrm>
        <a:off x="5261918" y="3780323"/>
        <a:ext cx="1331871" cy="826957"/>
      </dsp:txXfrm>
    </dsp:sp>
    <dsp:sp modelId="{5AB5C0DB-E514-441D-ACF9-77524B25D3BC}">
      <dsp:nvSpPr>
        <dsp:cNvPr id="0" name=""/>
        <dsp:cNvSpPr/>
      </dsp:nvSpPr>
      <dsp:spPr>
        <a:xfrm>
          <a:off x="6773221" y="3608577"/>
          <a:ext cx="1383327"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308EE1-27D3-4B23-BF80-11A8B81AAFFE}">
      <dsp:nvSpPr>
        <dsp:cNvPr id="0" name=""/>
        <dsp:cNvSpPr/>
      </dsp:nvSpPr>
      <dsp:spPr>
        <a:xfrm>
          <a:off x="6926924" y="3754595"/>
          <a:ext cx="1383327"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Amasis MT Pro" panose="02040504050005020304" pitchFamily="18" charset="-18"/>
            </a:rPr>
            <a:t>ANALÝZA ROZDÍLOVÝCH UKAZATELŮ</a:t>
          </a:r>
        </a:p>
      </dsp:txBody>
      <dsp:txXfrm>
        <a:off x="6952652" y="3780323"/>
        <a:ext cx="1331871" cy="826957"/>
      </dsp:txXfrm>
    </dsp:sp>
    <dsp:sp modelId="{B1E61829-5D79-46AD-AB7C-51CA74783493}">
      <dsp:nvSpPr>
        <dsp:cNvPr id="0" name=""/>
        <dsp:cNvSpPr/>
      </dsp:nvSpPr>
      <dsp:spPr>
        <a:xfrm>
          <a:off x="8463955" y="3608577"/>
          <a:ext cx="1383327"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DDC4F8F-8EA9-45FE-80B1-BE1142AF4376}">
      <dsp:nvSpPr>
        <dsp:cNvPr id="0" name=""/>
        <dsp:cNvSpPr/>
      </dsp:nvSpPr>
      <dsp:spPr>
        <a:xfrm>
          <a:off x="8617658" y="3754595"/>
          <a:ext cx="1383327"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Amasis MT Pro" panose="02040504050005020304" pitchFamily="18" charset="-18"/>
            </a:rPr>
            <a:t>ANALÝZA POMĚROVÝCH UKAZATELŮ</a:t>
          </a:r>
        </a:p>
      </dsp:txBody>
      <dsp:txXfrm>
        <a:off x="8643386" y="3780323"/>
        <a:ext cx="1331871" cy="826957"/>
      </dsp:txXfrm>
    </dsp:sp>
    <dsp:sp modelId="{D641D91E-9981-4F1B-8314-C390924F16A5}">
      <dsp:nvSpPr>
        <dsp:cNvPr id="0" name=""/>
        <dsp:cNvSpPr/>
      </dsp:nvSpPr>
      <dsp:spPr>
        <a:xfrm>
          <a:off x="10154689" y="3608577"/>
          <a:ext cx="1383327" cy="878413"/>
        </a:xfrm>
        <a:prstGeom prst="roundRect">
          <a:avLst>
            <a:gd name="adj" fmla="val 10000"/>
          </a:avLst>
        </a:prstGeom>
        <a:solidFill>
          <a:schemeClr val="bg1">
            <a:lumMod val="65000"/>
          </a:schemeClr>
        </a:solidFill>
        <a:ln w="28575">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BEA033-E971-4BDB-A9F2-425FF99954C5}">
      <dsp:nvSpPr>
        <dsp:cNvPr id="0" name=""/>
        <dsp:cNvSpPr/>
      </dsp:nvSpPr>
      <dsp:spPr>
        <a:xfrm>
          <a:off x="10308392" y="3754595"/>
          <a:ext cx="1383327" cy="878413"/>
        </a:xfrm>
        <a:prstGeom prst="roundRect">
          <a:avLst>
            <a:gd name="adj" fmla="val 10000"/>
          </a:avLst>
        </a:prstGeom>
        <a:solidFill>
          <a:schemeClr val="bg1"/>
        </a:solidFill>
        <a:ln w="28575" cap="flat" cmpd="sng" algn="ctr">
          <a:solidFill>
            <a:scrgbClr r="0" g="0" b="0"/>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Amasis MT Pro" panose="02040504050005020304" pitchFamily="18" charset="-18"/>
            </a:rPr>
            <a:t>ANALÝZA SOUSTAV UKAZATELŮ</a:t>
          </a:r>
        </a:p>
      </dsp:txBody>
      <dsp:txXfrm>
        <a:off x="10334120" y="3780323"/>
        <a:ext cx="1331871" cy="82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60347-2F66-4208-A79A-A44090BD69B1}">
      <dsp:nvSpPr>
        <dsp:cNvPr id="0" name=""/>
        <dsp:cNvSpPr/>
      </dsp:nvSpPr>
      <dsp:spPr>
        <a:xfrm>
          <a:off x="-4518440" y="-692869"/>
          <a:ext cx="5382657" cy="5382657"/>
        </a:xfrm>
        <a:prstGeom prst="blockArc">
          <a:avLst>
            <a:gd name="adj1" fmla="val 18900000"/>
            <a:gd name="adj2" fmla="val 2700000"/>
            <a:gd name="adj3" fmla="val 401"/>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ACD3DA-3ACD-4412-9EC5-2D3F34243DD2}">
      <dsp:nvSpPr>
        <dsp:cNvPr id="0" name=""/>
        <dsp:cNvSpPr/>
      </dsp:nvSpPr>
      <dsp:spPr>
        <a:xfrm>
          <a:off x="555802" y="257909"/>
          <a:ext cx="6900655" cy="108294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4511" tIns="50800" rIns="50800" bIns="50800" numCol="1" spcCol="1270" anchor="ctr" anchorCtr="0">
          <a:noAutofit/>
        </a:bodyPr>
        <a:lstStyle/>
        <a:p>
          <a:pPr marL="0" lvl="0" indent="0" algn="l" defTabSz="889000">
            <a:lnSpc>
              <a:spcPct val="90000"/>
            </a:lnSpc>
            <a:spcBef>
              <a:spcPct val="0"/>
            </a:spcBef>
            <a:spcAft>
              <a:spcPct val="35000"/>
            </a:spcAft>
            <a:buNone/>
          </a:pPr>
          <a:r>
            <a:rPr lang="cs-CZ" sz="2000" b="1" kern="1200" dirty="0">
              <a:latin typeface="Amasis MT Pro" panose="02040504050005020304" pitchFamily="18" charset="-18"/>
            </a:rPr>
            <a:t>PŘÍPRAVA A SBĚR DAT</a:t>
          </a:r>
        </a:p>
      </dsp:txBody>
      <dsp:txXfrm>
        <a:off x="555802" y="257909"/>
        <a:ext cx="6900655" cy="1082948"/>
      </dsp:txXfrm>
    </dsp:sp>
    <dsp:sp modelId="{E51CC6E0-02BC-414D-8D87-1A4D34C4E040}">
      <dsp:nvSpPr>
        <dsp:cNvPr id="0" name=""/>
        <dsp:cNvSpPr/>
      </dsp:nvSpPr>
      <dsp:spPr>
        <a:xfrm>
          <a:off x="56187" y="299768"/>
          <a:ext cx="999229" cy="99922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3606C86-1714-4E66-84A2-BFF93F3308B4}">
      <dsp:nvSpPr>
        <dsp:cNvPr id="0" name=""/>
        <dsp:cNvSpPr/>
      </dsp:nvSpPr>
      <dsp:spPr>
        <a:xfrm>
          <a:off x="846378" y="1449102"/>
          <a:ext cx="6610079" cy="109871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4511" tIns="50800" rIns="50800" bIns="50800" numCol="1" spcCol="1270" anchor="t" anchorCtr="0">
          <a:noAutofit/>
        </a:bodyPr>
        <a:lstStyle/>
        <a:p>
          <a:pPr marL="0" lvl="0" indent="0" algn="l" defTabSz="889000">
            <a:lnSpc>
              <a:spcPct val="90000"/>
            </a:lnSpc>
            <a:spcBef>
              <a:spcPct val="0"/>
            </a:spcBef>
            <a:spcAft>
              <a:spcPct val="35000"/>
            </a:spcAft>
            <a:buNone/>
          </a:pPr>
          <a:r>
            <a:rPr lang="cs-CZ" sz="2000" b="1" kern="1200" dirty="0">
              <a:latin typeface="Amasis MT Pro" panose="02040504050005020304" pitchFamily="18" charset="-18"/>
            </a:rPr>
            <a:t>ZÁKLADNÍ ZPRACOVÁNÍ DAT</a:t>
          </a:r>
        </a:p>
        <a:p>
          <a:pPr marL="114300" lvl="1" indent="-114300" algn="l" defTabSz="533400">
            <a:lnSpc>
              <a:spcPct val="90000"/>
            </a:lnSpc>
            <a:spcBef>
              <a:spcPct val="0"/>
            </a:spcBef>
            <a:spcAft>
              <a:spcPct val="15000"/>
            </a:spcAft>
            <a:buFont typeface="Wingdings" panose="05000000000000000000" pitchFamily="2" charset="2"/>
            <a:buChar char="§"/>
          </a:pPr>
          <a:r>
            <a:rPr lang="cs-CZ" sz="1200" b="1" kern="1200">
              <a:latin typeface="Amasis MT Pro" panose="02040504050005020304" pitchFamily="18" charset="-18"/>
            </a:rPr>
            <a:t>VÝBĚR VHODNÝCH UKAZATELŮ</a:t>
          </a:r>
          <a:endParaRPr lang="cs-CZ" sz="1200" b="1" kern="1200" dirty="0">
            <a:latin typeface="Amasis MT Pro" panose="02040504050005020304" pitchFamily="18" charset="-18"/>
          </a:endParaRPr>
        </a:p>
        <a:p>
          <a:pPr marL="114300" lvl="1" indent="-114300" algn="l" defTabSz="533400">
            <a:lnSpc>
              <a:spcPct val="90000"/>
            </a:lnSpc>
            <a:spcBef>
              <a:spcPct val="0"/>
            </a:spcBef>
            <a:spcAft>
              <a:spcPct val="15000"/>
            </a:spcAft>
            <a:buFont typeface="Wingdings" panose="05000000000000000000" pitchFamily="2" charset="2"/>
            <a:buChar char="§"/>
          </a:pPr>
          <a:r>
            <a:rPr lang="cs-CZ" sz="1200" b="1" kern="1200">
              <a:latin typeface="Amasis MT Pro" panose="02040504050005020304" pitchFamily="18" charset="-18"/>
            </a:rPr>
            <a:t>VÝPOČET UKAZATELŮ</a:t>
          </a:r>
          <a:endParaRPr lang="cs-CZ" sz="1200" b="1" kern="1200" dirty="0">
            <a:latin typeface="Amasis MT Pro" panose="02040504050005020304" pitchFamily="18" charset="-18"/>
          </a:endParaRPr>
        </a:p>
        <a:p>
          <a:pPr marL="114300" lvl="1" indent="-114300" algn="l" defTabSz="533400">
            <a:lnSpc>
              <a:spcPct val="90000"/>
            </a:lnSpc>
            <a:spcBef>
              <a:spcPct val="0"/>
            </a:spcBef>
            <a:spcAft>
              <a:spcPct val="15000"/>
            </a:spcAft>
            <a:buFont typeface="Wingdings" panose="05000000000000000000" pitchFamily="2" charset="2"/>
            <a:buChar char="§"/>
          </a:pPr>
          <a:r>
            <a:rPr lang="cs-CZ" sz="1200" b="1" kern="1200">
              <a:latin typeface="Amasis MT Pro" panose="02040504050005020304" pitchFamily="18" charset="-18"/>
            </a:rPr>
            <a:t>HODNOCENÍ VÝSLEDKŮ</a:t>
          </a:r>
          <a:endParaRPr lang="cs-CZ" sz="1200" b="1" kern="1200" dirty="0">
            <a:latin typeface="Amasis MT Pro" panose="02040504050005020304" pitchFamily="18" charset="-18"/>
          </a:endParaRPr>
        </a:p>
      </dsp:txBody>
      <dsp:txXfrm>
        <a:off x="846378" y="1449102"/>
        <a:ext cx="6610079" cy="1098712"/>
      </dsp:txXfrm>
    </dsp:sp>
    <dsp:sp modelId="{C2E04EA4-F302-4B75-ADD8-9A09E05864F9}">
      <dsp:nvSpPr>
        <dsp:cNvPr id="0" name=""/>
        <dsp:cNvSpPr/>
      </dsp:nvSpPr>
      <dsp:spPr>
        <a:xfrm>
          <a:off x="346763" y="1498844"/>
          <a:ext cx="999229" cy="99922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6C372C4-4213-4FE7-A15E-C80FCF7CDB54}">
      <dsp:nvSpPr>
        <dsp:cNvPr id="0" name=""/>
        <dsp:cNvSpPr/>
      </dsp:nvSpPr>
      <dsp:spPr>
        <a:xfrm>
          <a:off x="555802" y="2667131"/>
          <a:ext cx="6900655" cy="106080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4511" tIns="50800" rIns="50800" bIns="50800" numCol="1" spcCol="1270" anchor="t" anchorCtr="0">
          <a:noAutofit/>
        </a:bodyPr>
        <a:lstStyle/>
        <a:p>
          <a:pPr marL="0" lvl="0" indent="0" algn="l" defTabSz="889000">
            <a:lnSpc>
              <a:spcPct val="90000"/>
            </a:lnSpc>
            <a:spcBef>
              <a:spcPct val="0"/>
            </a:spcBef>
            <a:spcAft>
              <a:spcPct val="35000"/>
            </a:spcAft>
            <a:buNone/>
          </a:pPr>
          <a:r>
            <a:rPr lang="cs-CZ" sz="2000" b="1" kern="1200" dirty="0">
              <a:latin typeface="Amasis MT Pro" panose="02040504050005020304" pitchFamily="18" charset="-18"/>
            </a:rPr>
            <a:t>POKROČILÉ ZPRACOVÁNÍ DAT</a:t>
          </a:r>
        </a:p>
        <a:p>
          <a:pPr marL="114300" lvl="1" indent="-114300" algn="l" defTabSz="533400">
            <a:lnSpc>
              <a:spcPct val="90000"/>
            </a:lnSpc>
            <a:spcBef>
              <a:spcPct val="0"/>
            </a:spcBef>
            <a:spcAft>
              <a:spcPct val="15000"/>
            </a:spcAft>
            <a:buFont typeface="Wingdings" panose="05000000000000000000" pitchFamily="2" charset="2"/>
            <a:buChar char="§"/>
          </a:pPr>
          <a:r>
            <a:rPr lang="cs-CZ" sz="1200" b="1" kern="1200" dirty="0">
              <a:latin typeface="Amasis MT Pro" panose="02040504050005020304" pitchFamily="18" charset="-18"/>
            </a:rPr>
            <a:t>ANALÝZA VÝVOJE V ČASE</a:t>
          </a:r>
        </a:p>
        <a:p>
          <a:pPr marL="114300" lvl="1" indent="-114300" algn="l" defTabSz="533400">
            <a:lnSpc>
              <a:spcPct val="90000"/>
            </a:lnSpc>
            <a:spcBef>
              <a:spcPct val="0"/>
            </a:spcBef>
            <a:spcAft>
              <a:spcPct val="15000"/>
            </a:spcAft>
            <a:buFont typeface="Wingdings" panose="05000000000000000000" pitchFamily="2" charset="2"/>
            <a:buChar char="§"/>
          </a:pPr>
          <a:r>
            <a:rPr lang="cs-CZ" sz="1200" b="1" kern="1200" dirty="0">
              <a:latin typeface="Amasis MT Pro" panose="02040504050005020304" pitchFamily="18" charset="-18"/>
            </a:rPr>
            <a:t>ZJIŠTĚNÍ ODCHYLEK</a:t>
          </a:r>
        </a:p>
        <a:p>
          <a:pPr marL="114300" lvl="1" indent="-114300" algn="l" defTabSz="533400">
            <a:lnSpc>
              <a:spcPct val="90000"/>
            </a:lnSpc>
            <a:spcBef>
              <a:spcPct val="0"/>
            </a:spcBef>
            <a:spcAft>
              <a:spcPct val="15000"/>
            </a:spcAft>
            <a:buFont typeface="Wingdings" panose="05000000000000000000" pitchFamily="2" charset="2"/>
            <a:buChar char="§"/>
          </a:pPr>
          <a:r>
            <a:rPr lang="cs-CZ" sz="1200" b="1" kern="1200" dirty="0">
              <a:latin typeface="Amasis MT Pro" panose="02040504050005020304" pitchFamily="18" charset="-18"/>
            </a:rPr>
            <a:t>NÁVRHY NA OPATŘENÍ</a:t>
          </a:r>
        </a:p>
      </dsp:txBody>
      <dsp:txXfrm>
        <a:off x="555802" y="2667131"/>
        <a:ext cx="6900655" cy="1060806"/>
      </dsp:txXfrm>
    </dsp:sp>
    <dsp:sp modelId="{0A6B8D7A-6CCB-47E2-AFEC-018FE824CA9A}">
      <dsp:nvSpPr>
        <dsp:cNvPr id="0" name=""/>
        <dsp:cNvSpPr/>
      </dsp:nvSpPr>
      <dsp:spPr>
        <a:xfrm>
          <a:off x="56187" y="2697919"/>
          <a:ext cx="999229" cy="99922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F4CCC-5D50-4AFB-8AD8-876BFD0BCFA5}">
      <dsp:nvSpPr>
        <dsp:cNvPr id="0" name=""/>
        <dsp:cNvSpPr/>
      </dsp:nvSpPr>
      <dsp:spPr>
        <a:xfrm>
          <a:off x="5360126" y="5418403"/>
          <a:ext cx="1557928" cy="431473"/>
        </a:xfrm>
        <a:custGeom>
          <a:avLst/>
          <a:gdLst/>
          <a:ahLst/>
          <a:cxnLst/>
          <a:rect l="0" t="0" r="0" b="0"/>
          <a:pathLst>
            <a:path>
              <a:moveTo>
                <a:pt x="0" y="0"/>
              </a:moveTo>
              <a:lnTo>
                <a:pt x="1405045" y="0"/>
              </a:lnTo>
              <a:lnTo>
                <a:pt x="1405045" y="431473"/>
              </a:lnTo>
              <a:lnTo>
                <a:pt x="1557928" y="431473"/>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3ECF347-C80B-40F8-A63F-8B37EE2D4031}">
      <dsp:nvSpPr>
        <dsp:cNvPr id="0" name=""/>
        <dsp:cNvSpPr/>
      </dsp:nvSpPr>
      <dsp:spPr>
        <a:xfrm>
          <a:off x="5360126" y="5372683"/>
          <a:ext cx="1548694" cy="91440"/>
        </a:xfrm>
        <a:custGeom>
          <a:avLst/>
          <a:gdLst/>
          <a:ahLst/>
          <a:cxnLst/>
          <a:rect l="0" t="0" r="0" b="0"/>
          <a:pathLst>
            <a:path>
              <a:moveTo>
                <a:pt x="0" y="45720"/>
              </a:moveTo>
              <a:lnTo>
                <a:pt x="1395811" y="45720"/>
              </a:lnTo>
              <a:lnTo>
                <a:pt x="1395811" y="49664"/>
              </a:lnTo>
              <a:lnTo>
                <a:pt x="1548694" y="49664"/>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F9871DF-234C-4858-A3F8-8340C1C73ABD}">
      <dsp:nvSpPr>
        <dsp:cNvPr id="0" name=""/>
        <dsp:cNvSpPr/>
      </dsp:nvSpPr>
      <dsp:spPr>
        <a:xfrm>
          <a:off x="5360126" y="4949709"/>
          <a:ext cx="1557928" cy="468694"/>
        </a:xfrm>
        <a:custGeom>
          <a:avLst/>
          <a:gdLst/>
          <a:ahLst/>
          <a:cxnLst/>
          <a:rect l="0" t="0" r="0" b="0"/>
          <a:pathLst>
            <a:path>
              <a:moveTo>
                <a:pt x="0" y="468694"/>
              </a:moveTo>
              <a:lnTo>
                <a:pt x="1405045" y="468694"/>
              </a:lnTo>
              <a:lnTo>
                <a:pt x="1405045" y="0"/>
              </a:lnTo>
              <a:lnTo>
                <a:pt x="155792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E052F8A-A90E-46FD-8222-8AD1661FE55A}">
      <dsp:nvSpPr>
        <dsp:cNvPr id="0" name=""/>
        <dsp:cNvSpPr/>
      </dsp:nvSpPr>
      <dsp:spPr>
        <a:xfrm>
          <a:off x="2373424" y="2656004"/>
          <a:ext cx="644649" cy="2762398"/>
        </a:xfrm>
        <a:custGeom>
          <a:avLst/>
          <a:gdLst/>
          <a:ahLst/>
          <a:cxnLst/>
          <a:rect l="0" t="0" r="0" b="0"/>
          <a:pathLst>
            <a:path>
              <a:moveTo>
                <a:pt x="0" y="0"/>
              </a:moveTo>
              <a:lnTo>
                <a:pt x="491765" y="0"/>
              </a:lnTo>
              <a:lnTo>
                <a:pt x="491765" y="2762398"/>
              </a:lnTo>
              <a:lnTo>
                <a:pt x="644649" y="2762398"/>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FAD76F1-BF52-4A75-A1FB-21355F814E17}">
      <dsp:nvSpPr>
        <dsp:cNvPr id="0" name=""/>
        <dsp:cNvSpPr/>
      </dsp:nvSpPr>
      <dsp:spPr>
        <a:xfrm>
          <a:off x="5360126" y="3306965"/>
          <a:ext cx="2116320" cy="1131297"/>
        </a:xfrm>
        <a:custGeom>
          <a:avLst/>
          <a:gdLst/>
          <a:ahLst/>
          <a:cxnLst/>
          <a:rect l="0" t="0" r="0" b="0"/>
          <a:pathLst>
            <a:path>
              <a:moveTo>
                <a:pt x="0" y="0"/>
              </a:moveTo>
              <a:lnTo>
                <a:pt x="1963436" y="0"/>
              </a:lnTo>
              <a:lnTo>
                <a:pt x="1963436" y="1131297"/>
              </a:lnTo>
              <a:lnTo>
                <a:pt x="2116320" y="1131297"/>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AFA1C6A-E948-4C87-8347-5EBC444654ED}">
      <dsp:nvSpPr>
        <dsp:cNvPr id="0" name=""/>
        <dsp:cNvSpPr/>
      </dsp:nvSpPr>
      <dsp:spPr>
        <a:xfrm>
          <a:off x="5360126" y="3306965"/>
          <a:ext cx="2116320" cy="678184"/>
        </a:xfrm>
        <a:custGeom>
          <a:avLst/>
          <a:gdLst/>
          <a:ahLst/>
          <a:cxnLst/>
          <a:rect l="0" t="0" r="0" b="0"/>
          <a:pathLst>
            <a:path>
              <a:moveTo>
                <a:pt x="0" y="0"/>
              </a:moveTo>
              <a:lnTo>
                <a:pt x="1963436" y="0"/>
              </a:lnTo>
              <a:lnTo>
                <a:pt x="1963436" y="678184"/>
              </a:lnTo>
              <a:lnTo>
                <a:pt x="2116320" y="678184"/>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622AEC6-94F1-4ACC-88D9-34B73C93749B}">
      <dsp:nvSpPr>
        <dsp:cNvPr id="0" name=""/>
        <dsp:cNvSpPr/>
      </dsp:nvSpPr>
      <dsp:spPr>
        <a:xfrm>
          <a:off x="5360126" y="3306965"/>
          <a:ext cx="2116320" cy="136645"/>
        </a:xfrm>
        <a:custGeom>
          <a:avLst/>
          <a:gdLst/>
          <a:ahLst/>
          <a:cxnLst/>
          <a:rect l="0" t="0" r="0" b="0"/>
          <a:pathLst>
            <a:path>
              <a:moveTo>
                <a:pt x="0" y="0"/>
              </a:moveTo>
              <a:lnTo>
                <a:pt x="1963436" y="0"/>
              </a:lnTo>
              <a:lnTo>
                <a:pt x="1963436" y="136645"/>
              </a:lnTo>
              <a:lnTo>
                <a:pt x="2116320" y="136645"/>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F75BA3-2BDC-421C-A9A6-F9A519D718D7}">
      <dsp:nvSpPr>
        <dsp:cNvPr id="0" name=""/>
        <dsp:cNvSpPr/>
      </dsp:nvSpPr>
      <dsp:spPr>
        <a:xfrm>
          <a:off x="5360126" y="2902072"/>
          <a:ext cx="2116320" cy="404893"/>
        </a:xfrm>
        <a:custGeom>
          <a:avLst/>
          <a:gdLst/>
          <a:ahLst/>
          <a:cxnLst/>
          <a:rect l="0" t="0" r="0" b="0"/>
          <a:pathLst>
            <a:path>
              <a:moveTo>
                <a:pt x="0" y="404893"/>
              </a:moveTo>
              <a:lnTo>
                <a:pt x="1963436" y="404893"/>
              </a:lnTo>
              <a:lnTo>
                <a:pt x="1963436" y="0"/>
              </a:lnTo>
              <a:lnTo>
                <a:pt x="2116320"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3844D3C-7227-458C-A3F4-C8F70B8ABBA7}">
      <dsp:nvSpPr>
        <dsp:cNvPr id="0" name=""/>
        <dsp:cNvSpPr/>
      </dsp:nvSpPr>
      <dsp:spPr>
        <a:xfrm>
          <a:off x="5360126" y="2360533"/>
          <a:ext cx="2116320" cy="946432"/>
        </a:xfrm>
        <a:custGeom>
          <a:avLst/>
          <a:gdLst/>
          <a:ahLst/>
          <a:cxnLst/>
          <a:rect l="0" t="0" r="0" b="0"/>
          <a:pathLst>
            <a:path>
              <a:moveTo>
                <a:pt x="0" y="946432"/>
              </a:moveTo>
              <a:lnTo>
                <a:pt x="1963436" y="946432"/>
              </a:lnTo>
              <a:lnTo>
                <a:pt x="1963436" y="0"/>
              </a:lnTo>
              <a:lnTo>
                <a:pt x="2116320"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EE43EA8-CFD2-4B43-BB0A-DA980ACB80D4}">
      <dsp:nvSpPr>
        <dsp:cNvPr id="0" name=""/>
        <dsp:cNvSpPr/>
      </dsp:nvSpPr>
      <dsp:spPr>
        <a:xfrm>
          <a:off x="2373424" y="2656004"/>
          <a:ext cx="644649" cy="650960"/>
        </a:xfrm>
        <a:custGeom>
          <a:avLst/>
          <a:gdLst/>
          <a:ahLst/>
          <a:cxnLst/>
          <a:rect l="0" t="0" r="0" b="0"/>
          <a:pathLst>
            <a:path>
              <a:moveTo>
                <a:pt x="0" y="0"/>
              </a:moveTo>
              <a:lnTo>
                <a:pt x="491765" y="0"/>
              </a:lnTo>
              <a:lnTo>
                <a:pt x="491765" y="650960"/>
              </a:lnTo>
              <a:lnTo>
                <a:pt x="644649" y="65096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B39332B-3962-4FB6-A269-31517B411674}">
      <dsp:nvSpPr>
        <dsp:cNvPr id="0" name=""/>
        <dsp:cNvSpPr/>
      </dsp:nvSpPr>
      <dsp:spPr>
        <a:xfrm>
          <a:off x="5360126" y="1607094"/>
          <a:ext cx="1452102" cy="91440"/>
        </a:xfrm>
        <a:custGeom>
          <a:avLst/>
          <a:gdLst/>
          <a:ahLst/>
          <a:cxnLst/>
          <a:rect l="0" t="0" r="0" b="0"/>
          <a:pathLst>
            <a:path>
              <a:moveTo>
                <a:pt x="0" y="46503"/>
              </a:moveTo>
              <a:lnTo>
                <a:pt x="1299219" y="46503"/>
              </a:lnTo>
              <a:lnTo>
                <a:pt x="1299219" y="45720"/>
              </a:lnTo>
              <a:lnTo>
                <a:pt x="1452102" y="45720"/>
              </a:lnTo>
            </a:path>
          </a:pathLst>
        </a:custGeom>
        <a:noFill/>
        <a:ln w="28575" cap="flat" cmpd="sng" algn="ctr">
          <a:solidFill>
            <a:schemeClr val="tx1"/>
          </a:solidFill>
          <a:prstDash val="solid"/>
          <a:miter lim="800000"/>
        </a:ln>
        <a:effectLst/>
      </dsp:spPr>
      <dsp:style>
        <a:lnRef idx="3">
          <a:schemeClr val="dk1"/>
        </a:lnRef>
        <a:fillRef idx="0">
          <a:schemeClr val="dk1"/>
        </a:fillRef>
        <a:effectRef idx="2">
          <a:schemeClr val="dk1"/>
        </a:effectRef>
        <a:fontRef idx="minor">
          <a:schemeClr val="tx1"/>
        </a:fontRef>
      </dsp:style>
    </dsp:sp>
    <dsp:sp modelId="{8C335FF5-CB3D-4851-AB9D-4E7DF4FB4E73}">
      <dsp:nvSpPr>
        <dsp:cNvPr id="0" name=""/>
        <dsp:cNvSpPr/>
      </dsp:nvSpPr>
      <dsp:spPr>
        <a:xfrm>
          <a:off x="2373424" y="1653597"/>
          <a:ext cx="644649" cy="1002407"/>
        </a:xfrm>
        <a:custGeom>
          <a:avLst/>
          <a:gdLst/>
          <a:ahLst/>
          <a:cxnLst/>
          <a:rect l="0" t="0" r="0" b="0"/>
          <a:pathLst>
            <a:path>
              <a:moveTo>
                <a:pt x="0" y="1002407"/>
              </a:moveTo>
              <a:lnTo>
                <a:pt x="491765" y="1002407"/>
              </a:lnTo>
              <a:lnTo>
                <a:pt x="491765" y="0"/>
              </a:lnTo>
              <a:lnTo>
                <a:pt x="644649"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1C86040-F1BB-4C6D-A5FA-5EA62AA378A8}">
      <dsp:nvSpPr>
        <dsp:cNvPr id="0" name=""/>
        <dsp:cNvSpPr/>
      </dsp:nvSpPr>
      <dsp:spPr>
        <a:xfrm>
          <a:off x="5360126" y="661530"/>
          <a:ext cx="2427361" cy="291288"/>
        </a:xfrm>
        <a:custGeom>
          <a:avLst/>
          <a:gdLst/>
          <a:ahLst/>
          <a:cxnLst/>
          <a:rect l="0" t="0" r="0" b="0"/>
          <a:pathLst>
            <a:path>
              <a:moveTo>
                <a:pt x="0" y="0"/>
              </a:moveTo>
              <a:lnTo>
                <a:pt x="2274478" y="0"/>
              </a:lnTo>
              <a:lnTo>
                <a:pt x="2274478" y="291288"/>
              </a:lnTo>
              <a:lnTo>
                <a:pt x="2427361" y="291288"/>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44E464E-6B91-4F8F-A4CB-F8556C64E68D}">
      <dsp:nvSpPr>
        <dsp:cNvPr id="0" name=""/>
        <dsp:cNvSpPr/>
      </dsp:nvSpPr>
      <dsp:spPr>
        <a:xfrm>
          <a:off x="5360126" y="295420"/>
          <a:ext cx="2427361" cy="366110"/>
        </a:xfrm>
        <a:custGeom>
          <a:avLst/>
          <a:gdLst/>
          <a:ahLst/>
          <a:cxnLst/>
          <a:rect l="0" t="0" r="0" b="0"/>
          <a:pathLst>
            <a:path>
              <a:moveTo>
                <a:pt x="0" y="366110"/>
              </a:moveTo>
              <a:lnTo>
                <a:pt x="2274478" y="366110"/>
              </a:lnTo>
              <a:lnTo>
                <a:pt x="2274478" y="0"/>
              </a:lnTo>
              <a:lnTo>
                <a:pt x="2427361"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B5BE310-30C7-4234-BB49-3527E26D4050}">
      <dsp:nvSpPr>
        <dsp:cNvPr id="0" name=""/>
        <dsp:cNvSpPr/>
      </dsp:nvSpPr>
      <dsp:spPr>
        <a:xfrm>
          <a:off x="2373424" y="661530"/>
          <a:ext cx="644649" cy="1994474"/>
        </a:xfrm>
        <a:custGeom>
          <a:avLst/>
          <a:gdLst/>
          <a:ahLst/>
          <a:cxnLst/>
          <a:rect l="0" t="0" r="0" b="0"/>
          <a:pathLst>
            <a:path>
              <a:moveTo>
                <a:pt x="0" y="1994474"/>
              </a:moveTo>
              <a:lnTo>
                <a:pt x="491765" y="1994474"/>
              </a:lnTo>
              <a:lnTo>
                <a:pt x="491765" y="0"/>
              </a:lnTo>
              <a:lnTo>
                <a:pt x="644649"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711C670-D3EC-4F2F-8C3B-5903258E5A6A}">
      <dsp:nvSpPr>
        <dsp:cNvPr id="0" name=""/>
        <dsp:cNvSpPr/>
      </dsp:nvSpPr>
      <dsp:spPr>
        <a:xfrm>
          <a:off x="0" y="2149312"/>
          <a:ext cx="2373424" cy="1013384"/>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a:solidFill>
                <a:schemeClr val="tx1"/>
              </a:solidFill>
              <a:latin typeface="Amasis MT Pro" panose="02040504050005020304" pitchFamily="18" charset="-18"/>
            </a:rPr>
            <a:t>TECHNICKÁ ANALÝZA</a:t>
          </a:r>
          <a:endParaRPr lang="cs-CZ" sz="1800" b="1" kern="1200" dirty="0">
            <a:solidFill>
              <a:schemeClr val="tx1"/>
            </a:solidFill>
            <a:latin typeface="Amasis MT Pro" panose="02040504050005020304" pitchFamily="18" charset="-18"/>
          </a:endParaRPr>
        </a:p>
      </dsp:txBody>
      <dsp:txXfrm>
        <a:off x="0" y="2149312"/>
        <a:ext cx="2373424" cy="1013384"/>
      </dsp:txXfrm>
    </dsp:sp>
    <dsp:sp modelId="{6174A532-8803-42E8-8379-70B5CCBDD9CB}">
      <dsp:nvSpPr>
        <dsp:cNvPr id="0" name=""/>
        <dsp:cNvSpPr/>
      </dsp:nvSpPr>
      <dsp:spPr>
        <a:xfrm>
          <a:off x="3018074" y="282892"/>
          <a:ext cx="2342052" cy="757276"/>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ABSOLUTNÍCH UKAZATELŮ</a:t>
          </a:r>
          <a:endParaRPr lang="cs-CZ" sz="1400" b="1" kern="1200" dirty="0">
            <a:solidFill>
              <a:schemeClr val="tx1"/>
            </a:solidFill>
            <a:latin typeface="Amasis MT Pro" panose="02040504050005020304" pitchFamily="18" charset="-18"/>
          </a:endParaRPr>
        </a:p>
      </dsp:txBody>
      <dsp:txXfrm>
        <a:off x="3018074" y="282892"/>
        <a:ext cx="2342052" cy="757276"/>
      </dsp:txXfrm>
    </dsp:sp>
    <dsp:sp modelId="{DB37798A-0823-41A6-B502-10ECF84CB4D0}">
      <dsp:nvSpPr>
        <dsp:cNvPr id="0" name=""/>
        <dsp:cNvSpPr/>
      </dsp:nvSpPr>
      <dsp:spPr>
        <a:xfrm>
          <a:off x="7787488" y="62272"/>
          <a:ext cx="3222875" cy="466294"/>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cs-CZ" sz="1400" b="1" kern="1200">
              <a:solidFill>
                <a:schemeClr val="tx1"/>
              </a:solidFill>
              <a:latin typeface="Amasis MT Pro" panose="02040504050005020304" pitchFamily="18" charset="-18"/>
            </a:rPr>
            <a:t>ANALÝZA TRENDŮ</a:t>
          </a:r>
        </a:p>
        <a:p>
          <a:pPr marL="0" lvl="0" indent="0" algn="ctr" defTabSz="622300">
            <a:lnSpc>
              <a:spcPct val="100000"/>
            </a:lnSpc>
            <a:spcBef>
              <a:spcPct val="0"/>
            </a:spcBef>
            <a:spcAft>
              <a:spcPts val="0"/>
            </a:spcAft>
            <a:buNone/>
          </a:pPr>
          <a:r>
            <a:rPr lang="cs-CZ" sz="1400" b="1" kern="1200">
              <a:solidFill>
                <a:schemeClr val="tx1"/>
              </a:solidFill>
              <a:latin typeface="Amasis MT Pro" panose="02040504050005020304" pitchFamily="18" charset="-18"/>
            </a:rPr>
            <a:t>HORIZONTÁLNÍ</a:t>
          </a:r>
          <a:r>
            <a:rPr lang="cs-CZ" sz="1200" b="1" kern="1200">
              <a:solidFill>
                <a:schemeClr val="tx1"/>
              </a:solidFill>
              <a:latin typeface="Amasis MT Pro" panose="02040504050005020304" pitchFamily="18" charset="-18"/>
            </a:rPr>
            <a:t> </a:t>
          </a:r>
          <a:r>
            <a:rPr lang="cs-CZ" sz="1400" b="1" kern="1200">
              <a:solidFill>
                <a:schemeClr val="tx1"/>
              </a:solidFill>
              <a:latin typeface="Amasis MT Pro" panose="02040504050005020304" pitchFamily="18" charset="-18"/>
            </a:rPr>
            <a:t>ANALÝZA</a:t>
          </a:r>
          <a:endParaRPr lang="cs-CZ" sz="1200" b="1" kern="1200" dirty="0">
            <a:solidFill>
              <a:schemeClr val="tx1"/>
            </a:solidFill>
            <a:latin typeface="Amasis MT Pro" panose="02040504050005020304" pitchFamily="18" charset="-18"/>
          </a:endParaRPr>
        </a:p>
      </dsp:txBody>
      <dsp:txXfrm>
        <a:off x="7787488" y="62272"/>
        <a:ext cx="3222875" cy="466294"/>
      </dsp:txXfrm>
    </dsp:sp>
    <dsp:sp modelId="{0690FEEB-76E2-4FB7-9D68-C07F2C49362E}">
      <dsp:nvSpPr>
        <dsp:cNvPr id="0" name=""/>
        <dsp:cNvSpPr/>
      </dsp:nvSpPr>
      <dsp:spPr>
        <a:xfrm>
          <a:off x="7787488" y="719671"/>
          <a:ext cx="3222875" cy="466294"/>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cs-CZ" sz="1400" b="1" kern="1200">
              <a:solidFill>
                <a:schemeClr val="tx1"/>
              </a:solidFill>
              <a:latin typeface="Amasis MT Pro" panose="02040504050005020304" pitchFamily="18" charset="-18"/>
            </a:rPr>
            <a:t>PROCENTNÍ ROZBOR</a:t>
          </a:r>
        </a:p>
        <a:p>
          <a:pPr marL="0" lvl="0" indent="0" algn="ctr" defTabSz="622300">
            <a:lnSpc>
              <a:spcPct val="100000"/>
            </a:lnSpc>
            <a:spcBef>
              <a:spcPct val="0"/>
            </a:spcBef>
            <a:spcAft>
              <a:spcPts val="0"/>
            </a:spcAft>
            <a:buNone/>
          </a:pPr>
          <a:r>
            <a:rPr lang="cs-CZ" sz="1400" b="1" kern="1200">
              <a:solidFill>
                <a:schemeClr val="tx1"/>
              </a:solidFill>
              <a:latin typeface="Amasis MT Pro" panose="02040504050005020304" pitchFamily="18" charset="-18"/>
            </a:rPr>
            <a:t>VERTIKÁLNÍ ANALÝZA</a:t>
          </a:r>
          <a:endParaRPr lang="cs-CZ" sz="1400" b="1" kern="1200" dirty="0">
            <a:solidFill>
              <a:schemeClr val="tx1"/>
            </a:solidFill>
            <a:latin typeface="Amasis MT Pro" panose="02040504050005020304" pitchFamily="18" charset="-18"/>
          </a:endParaRPr>
        </a:p>
      </dsp:txBody>
      <dsp:txXfrm>
        <a:off x="7787488" y="719671"/>
        <a:ext cx="3222875" cy="466294"/>
      </dsp:txXfrm>
    </dsp:sp>
    <dsp:sp modelId="{93947B0C-2B06-4058-8ABF-E8FDC1640D91}">
      <dsp:nvSpPr>
        <dsp:cNvPr id="0" name=""/>
        <dsp:cNvSpPr/>
      </dsp:nvSpPr>
      <dsp:spPr>
        <a:xfrm>
          <a:off x="3018074" y="1274959"/>
          <a:ext cx="2342052" cy="757276"/>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ROZDÍLOVÝCH UKAZATELŮ</a:t>
          </a:r>
          <a:endParaRPr lang="cs-CZ" sz="1400" b="1" kern="1200" dirty="0">
            <a:solidFill>
              <a:schemeClr val="tx1"/>
            </a:solidFill>
            <a:latin typeface="Amasis MT Pro" panose="02040504050005020304" pitchFamily="18" charset="-18"/>
          </a:endParaRPr>
        </a:p>
      </dsp:txBody>
      <dsp:txXfrm>
        <a:off x="3018074" y="1274959"/>
        <a:ext cx="2342052" cy="757276"/>
      </dsp:txXfrm>
    </dsp:sp>
    <dsp:sp modelId="{B82CB010-3BF6-40E0-BC66-FA59346D35ED}">
      <dsp:nvSpPr>
        <dsp:cNvPr id="0" name=""/>
        <dsp:cNvSpPr/>
      </dsp:nvSpPr>
      <dsp:spPr>
        <a:xfrm>
          <a:off x="6812229" y="1413698"/>
          <a:ext cx="3312312" cy="478231"/>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FONDŮ FINANČNÍCH PROSTŘEDKŮ</a:t>
          </a:r>
          <a:endParaRPr lang="cs-CZ" sz="1400" b="1" kern="1200" dirty="0">
            <a:solidFill>
              <a:schemeClr val="tx1"/>
            </a:solidFill>
            <a:latin typeface="Amasis MT Pro" panose="02040504050005020304" pitchFamily="18" charset="-18"/>
          </a:endParaRPr>
        </a:p>
      </dsp:txBody>
      <dsp:txXfrm>
        <a:off x="6812229" y="1413698"/>
        <a:ext cx="3312312" cy="478231"/>
      </dsp:txXfrm>
    </dsp:sp>
    <dsp:sp modelId="{C9400F2F-EFAB-4518-A1B0-E3A26F394770}">
      <dsp:nvSpPr>
        <dsp:cNvPr id="0" name=""/>
        <dsp:cNvSpPr/>
      </dsp:nvSpPr>
      <dsp:spPr>
        <a:xfrm>
          <a:off x="3018074" y="2928327"/>
          <a:ext cx="2342052" cy="757276"/>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POMĚROVÝCH UKAZATELŮ</a:t>
          </a:r>
          <a:endParaRPr lang="cs-CZ" sz="1400" b="1" kern="1200" dirty="0">
            <a:solidFill>
              <a:schemeClr val="tx1"/>
            </a:solidFill>
            <a:latin typeface="Amasis MT Pro" panose="02040504050005020304" pitchFamily="18" charset="-18"/>
          </a:endParaRPr>
        </a:p>
      </dsp:txBody>
      <dsp:txXfrm>
        <a:off x="3018074" y="2928327"/>
        <a:ext cx="2342052" cy="757276"/>
      </dsp:txXfrm>
    </dsp:sp>
    <dsp:sp modelId="{3FAC6F21-5E25-4F0A-AE98-E37DACA9654D}">
      <dsp:nvSpPr>
        <dsp:cNvPr id="0" name=""/>
        <dsp:cNvSpPr/>
      </dsp:nvSpPr>
      <dsp:spPr>
        <a:xfrm>
          <a:off x="7476447" y="2185316"/>
          <a:ext cx="3247750" cy="350434"/>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RENTABILITY</a:t>
          </a:r>
          <a:endParaRPr lang="cs-CZ" sz="1400" b="1" kern="1200" dirty="0">
            <a:solidFill>
              <a:schemeClr val="tx1"/>
            </a:solidFill>
            <a:latin typeface="Amasis MT Pro" panose="02040504050005020304" pitchFamily="18" charset="-18"/>
          </a:endParaRPr>
        </a:p>
      </dsp:txBody>
      <dsp:txXfrm>
        <a:off x="7476447" y="2185316"/>
        <a:ext cx="3247750" cy="350434"/>
      </dsp:txXfrm>
    </dsp:sp>
    <dsp:sp modelId="{EE64A6CD-063C-483F-A225-D0DC750BA04F}">
      <dsp:nvSpPr>
        <dsp:cNvPr id="0" name=""/>
        <dsp:cNvSpPr/>
      </dsp:nvSpPr>
      <dsp:spPr>
        <a:xfrm>
          <a:off x="7476447" y="2726854"/>
          <a:ext cx="3247750" cy="350434"/>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AKTIVITY</a:t>
          </a:r>
          <a:endParaRPr lang="cs-CZ" sz="1400" b="1" kern="1200" dirty="0">
            <a:solidFill>
              <a:schemeClr val="tx1"/>
            </a:solidFill>
            <a:latin typeface="Amasis MT Pro" panose="02040504050005020304" pitchFamily="18" charset="-18"/>
          </a:endParaRPr>
        </a:p>
      </dsp:txBody>
      <dsp:txXfrm>
        <a:off x="7476447" y="2726854"/>
        <a:ext cx="3247750" cy="350434"/>
      </dsp:txXfrm>
    </dsp:sp>
    <dsp:sp modelId="{6BE45415-65F1-4A5E-877C-33F75D2DFF57}">
      <dsp:nvSpPr>
        <dsp:cNvPr id="0" name=""/>
        <dsp:cNvSpPr/>
      </dsp:nvSpPr>
      <dsp:spPr>
        <a:xfrm>
          <a:off x="7476447" y="3268393"/>
          <a:ext cx="3247750" cy="350434"/>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LIKVIDITY</a:t>
          </a:r>
          <a:endParaRPr lang="cs-CZ" sz="1400" b="1" kern="1200" dirty="0">
            <a:solidFill>
              <a:schemeClr val="tx1"/>
            </a:solidFill>
            <a:latin typeface="Amasis MT Pro" panose="02040504050005020304" pitchFamily="18" charset="-18"/>
          </a:endParaRPr>
        </a:p>
      </dsp:txBody>
      <dsp:txXfrm>
        <a:off x="7476447" y="3268393"/>
        <a:ext cx="3247750" cy="350434"/>
      </dsp:txXfrm>
    </dsp:sp>
    <dsp:sp modelId="{CED2B1F0-FF4E-4DB1-9B26-37AB82C63399}">
      <dsp:nvSpPr>
        <dsp:cNvPr id="0" name=""/>
        <dsp:cNvSpPr/>
      </dsp:nvSpPr>
      <dsp:spPr>
        <a:xfrm>
          <a:off x="7476447" y="3809932"/>
          <a:ext cx="3247750" cy="350434"/>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ZADLUŽENOSTI</a:t>
          </a:r>
          <a:endParaRPr lang="cs-CZ" sz="1400" b="1" kern="1200" dirty="0">
            <a:solidFill>
              <a:schemeClr val="tx1"/>
            </a:solidFill>
            <a:latin typeface="Amasis MT Pro" panose="02040504050005020304" pitchFamily="18" charset="-18"/>
          </a:endParaRPr>
        </a:p>
      </dsp:txBody>
      <dsp:txXfrm>
        <a:off x="7476447" y="3809932"/>
        <a:ext cx="3247750" cy="350434"/>
      </dsp:txXfrm>
    </dsp:sp>
    <dsp:sp modelId="{333BD99A-03AF-4777-8E64-26BF73C795B7}">
      <dsp:nvSpPr>
        <dsp:cNvPr id="0" name=""/>
        <dsp:cNvSpPr/>
      </dsp:nvSpPr>
      <dsp:spPr>
        <a:xfrm>
          <a:off x="7476447" y="4298192"/>
          <a:ext cx="3268328" cy="280140"/>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ANALÝZA CASH FLOW</a:t>
          </a:r>
          <a:endParaRPr lang="cs-CZ" sz="1400" b="1" kern="1200" dirty="0">
            <a:solidFill>
              <a:schemeClr val="tx1"/>
            </a:solidFill>
            <a:latin typeface="Amasis MT Pro" panose="02040504050005020304" pitchFamily="18" charset="-18"/>
          </a:endParaRPr>
        </a:p>
      </dsp:txBody>
      <dsp:txXfrm>
        <a:off x="7476447" y="4298192"/>
        <a:ext cx="3268328" cy="280140"/>
      </dsp:txXfrm>
    </dsp:sp>
    <dsp:sp modelId="{EA28C19A-CFA6-46D2-9D83-176E332705B6}">
      <dsp:nvSpPr>
        <dsp:cNvPr id="0" name=""/>
        <dsp:cNvSpPr/>
      </dsp:nvSpPr>
      <dsp:spPr>
        <a:xfrm>
          <a:off x="3018074" y="5106513"/>
          <a:ext cx="2342052" cy="623781"/>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cs-CZ" sz="1400" b="1" kern="1200">
              <a:solidFill>
                <a:schemeClr val="tx1"/>
              </a:solidFill>
              <a:latin typeface="Amasis MT Pro" panose="02040504050005020304" pitchFamily="18" charset="-18"/>
            </a:rPr>
            <a:t>ANALÝZA SOUSTAV </a:t>
          </a:r>
        </a:p>
        <a:p>
          <a:pPr marL="0" lvl="0" indent="0" algn="ctr" defTabSz="622300">
            <a:lnSpc>
              <a:spcPct val="100000"/>
            </a:lnSpc>
            <a:spcBef>
              <a:spcPct val="0"/>
            </a:spcBef>
            <a:spcAft>
              <a:spcPts val="0"/>
            </a:spcAft>
            <a:buNone/>
          </a:pPr>
          <a:r>
            <a:rPr lang="cs-CZ" sz="1400" b="1" kern="1200">
              <a:solidFill>
                <a:schemeClr val="tx1"/>
              </a:solidFill>
              <a:latin typeface="Amasis MT Pro" panose="02040504050005020304" pitchFamily="18" charset="-18"/>
            </a:rPr>
            <a:t>UKAZATELŮ</a:t>
          </a:r>
          <a:endParaRPr lang="cs-CZ" sz="1400" b="1" kern="1200" dirty="0">
            <a:solidFill>
              <a:schemeClr val="tx1"/>
            </a:solidFill>
            <a:latin typeface="Amasis MT Pro" panose="02040504050005020304" pitchFamily="18" charset="-18"/>
          </a:endParaRPr>
        </a:p>
      </dsp:txBody>
      <dsp:txXfrm>
        <a:off x="3018074" y="5106513"/>
        <a:ext cx="2342052" cy="623781"/>
      </dsp:txXfrm>
    </dsp:sp>
    <dsp:sp modelId="{621AAA30-76A9-49BB-AC65-6E10D83A81C2}">
      <dsp:nvSpPr>
        <dsp:cNvPr id="0" name=""/>
        <dsp:cNvSpPr/>
      </dsp:nvSpPr>
      <dsp:spPr>
        <a:xfrm>
          <a:off x="6918055" y="4781015"/>
          <a:ext cx="3069686" cy="337387"/>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BONITNÍ MODELY</a:t>
          </a:r>
          <a:endParaRPr lang="cs-CZ" sz="1400" b="1" kern="1200" dirty="0">
            <a:solidFill>
              <a:schemeClr val="tx1"/>
            </a:solidFill>
            <a:latin typeface="Amasis MT Pro" panose="02040504050005020304" pitchFamily="18" charset="-18"/>
          </a:endParaRPr>
        </a:p>
      </dsp:txBody>
      <dsp:txXfrm>
        <a:off x="6918055" y="4781015"/>
        <a:ext cx="3069686" cy="337387"/>
      </dsp:txXfrm>
    </dsp:sp>
    <dsp:sp modelId="{74BE2156-4485-45EF-AEC5-DFFFD2D31A8B}">
      <dsp:nvSpPr>
        <dsp:cNvPr id="0" name=""/>
        <dsp:cNvSpPr/>
      </dsp:nvSpPr>
      <dsp:spPr>
        <a:xfrm>
          <a:off x="6908821" y="5253654"/>
          <a:ext cx="3069686" cy="337387"/>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BANKROTNÍ MODELY</a:t>
          </a:r>
          <a:endParaRPr lang="cs-CZ" sz="1400" b="1" kern="1200" dirty="0">
            <a:solidFill>
              <a:schemeClr val="tx1"/>
            </a:solidFill>
            <a:latin typeface="Amasis MT Pro" panose="02040504050005020304" pitchFamily="18" charset="-18"/>
          </a:endParaRPr>
        </a:p>
      </dsp:txBody>
      <dsp:txXfrm>
        <a:off x="6908821" y="5253654"/>
        <a:ext cx="3069686" cy="337387"/>
      </dsp:txXfrm>
    </dsp:sp>
    <dsp:sp modelId="{ADAF3507-E909-48DA-90E6-676399DCA7AE}">
      <dsp:nvSpPr>
        <dsp:cNvPr id="0" name=""/>
        <dsp:cNvSpPr/>
      </dsp:nvSpPr>
      <dsp:spPr>
        <a:xfrm>
          <a:off x="6918055" y="5681183"/>
          <a:ext cx="3069686" cy="337387"/>
        </a:xfrm>
        <a:prstGeom prst="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a:solidFill>
                <a:schemeClr val="tx1"/>
              </a:solidFill>
              <a:latin typeface="Amasis MT Pro" panose="02040504050005020304" pitchFamily="18" charset="-18"/>
            </a:rPr>
            <a:t>PYRAMIDOVÉ ROZKLADY</a:t>
          </a:r>
          <a:endParaRPr lang="cs-CZ" sz="1400" b="1" kern="1200" dirty="0">
            <a:solidFill>
              <a:schemeClr val="tx1"/>
            </a:solidFill>
            <a:latin typeface="Amasis MT Pro" panose="02040504050005020304" pitchFamily="18" charset="-18"/>
          </a:endParaRPr>
        </a:p>
      </dsp:txBody>
      <dsp:txXfrm>
        <a:off x="6918055" y="5681183"/>
        <a:ext cx="3069686" cy="337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6E54-5E57-43CD-B693-F0C50AB6A3F5}">
      <dsp:nvSpPr>
        <dsp:cNvPr id="0" name=""/>
        <dsp:cNvSpPr/>
      </dsp:nvSpPr>
      <dsp:spPr>
        <a:xfrm>
          <a:off x="-4717391" y="-723115"/>
          <a:ext cx="5618997" cy="5618997"/>
        </a:xfrm>
        <a:prstGeom prst="blockArc">
          <a:avLst>
            <a:gd name="adj1" fmla="val 18900000"/>
            <a:gd name="adj2" fmla="val 2700000"/>
            <a:gd name="adj3" fmla="val 384"/>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F4D074-60A8-4195-836F-D37B2158C0FA}">
      <dsp:nvSpPr>
        <dsp:cNvPr id="0" name=""/>
        <dsp:cNvSpPr/>
      </dsp:nvSpPr>
      <dsp:spPr>
        <a:xfrm>
          <a:off x="579859" y="417276"/>
          <a:ext cx="902924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a:latin typeface="Amasis MT Pro" panose="02040504050005020304" pitchFamily="18" charset="-18"/>
            </a:rPr>
            <a:t>ČISTÝ PRACOVNÍ KAPITÁL</a:t>
          </a:r>
          <a:endParaRPr lang="cs-CZ" sz="3500" b="1" kern="1200" dirty="0">
            <a:latin typeface="Amasis MT Pro" panose="02040504050005020304" pitchFamily="18" charset="-18"/>
          </a:endParaRPr>
        </a:p>
      </dsp:txBody>
      <dsp:txXfrm>
        <a:off x="579859" y="417276"/>
        <a:ext cx="9029249" cy="834553"/>
      </dsp:txXfrm>
    </dsp:sp>
    <dsp:sp modelId="{C0505EBC-1AA3-4F0B-A564-833D0FA177E0}">
      <dsp:nvSpPr>
        <dsp:cNvPr id="0" name=""/>
        <dsp:cNvSpPr/>
      </dsp:nvSpPr>
      <dsp:spPr>
        <a:xfrm>
          <a:off x="58263" y="31295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BEBBAF-D08E-44BD-9C78-C07CF823C08E}">
      <dsp:nvSpPr>
        <dsp:cNvPr id="0" name=""/>
        <dsp:cNvSpPr/>
      </dsp:nvSpPr>
      <dsp:spPr>
        <a:xfrm>
          <a:off x="883219" y="1669106"/>
          <a:ext cx="872588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dirty="0">
              <a:latin typeface="Amasis MT Pro" panose="02040504050005020304" pitchFamily="18" charset="-18"/>
            </a:rPr>
            <a:t>ČISTÉ POHOTOVÉ PROSTŘEDKY</a:t>
          </a:r>
        </a:p>
      </dsp:txBody>
      <dsp:txXfrm>
        <a:off x="883219" y="1669106"/>
        <a:ext cx="8725889" cy="834553"/>
      </dsp:txXfrm>
    </dsp:sp>
    <dsp:sp modelId="{BBD68A56-06C8-45EE-AED4-DA02CB771AD1}">
      <dsp:nvSpPr>
        <dsp:cNvPr id="0" name=""/>
        <dsp:cNvSpPr/>
      </dsp:nvSpPr>
      <dsp:spPr>
        <a:xfrm>
          <a:off x="361624" y="156478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9BC4ADD-4656-4D52-9579-05448CACBF18}">
      <dsp:nvSpPr>
        <dsp:cNvPr id="0" name=""/>
        <dsp:cNvSpPr/>
      </dsp:nvSpPr>
      <dsp:spPr>
        <a:xfrm>
          <a:off x="579859" y="2920936"/>
          <a:ext cx="902924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dirty="0">
              <a:latin typeface="Amasis MT Pro" panose="02040504050005020304" pitchFamily="18" charset="-18"/>
            </a:rPr>
            <a:t>ČISTÝ PENĚŽNÍ FOND</a:t>
          </a:r>
        </a:p>
      </dsp:txBody>
      <dsp:txXfrm>
        <a:off x="579859" y="2920936"/>
        <a:ext cx="9029249" cy="834553"/>
      </dsp:txXfrm>
    </dsp:sp>
    <dsp:sp modelId="{D5DDF0A9-F024-43B4-99C3-29C88056F715}">
      <dsp:nvSpPr>
        <dsp:cNvPr id="0" name=""/>
        <dsp:cNvSpPr/>
      </dsp:nvSpPr>
      <dsp:spPr>
        <a:xfrm>
          <a:off x="58263" y="281661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A11760-2A43-4DA9-ACFD-A2930C5494C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C904EE-F276-4567-A2CD-31EB856C4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7DF9554-75C0-44D9-9BAF-3814FDAF6AF3}"/>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23D9250A-69FF-4739-B34C-364B685848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DD3949-8CEF-46D6-A90B-C82320136B36}"/>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304288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25A1A-D2D8-4CA8-A57C-C8055BD4119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95D976B-C1AE-4004-AF4A-B3FB656D9AD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FFA18AA-74D1-4B13-9FA2-E093EB2FE737}"/>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19CAE091-8E8C-43A7-A204-1783ED50D7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EC2976A-8AEB-43E2-A917-72AE8C4079CA}"/>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181807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DB2796B-F768-4A06-84CE-ED8507070FF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E841C75-8954-4670-BD03-9E82423853D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880415-BB22-47D0-98F8-0E06AE487B11}"/>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E063A48F-0647-4505-A529-2AF8B9FD20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E746D30-FE70-413D-8123-860EE3339840}"/>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49502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610E2-DBF1-4592-A5AC-BB4A44EA80C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7881114-A1F1-477B-8860-C53382E45E7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F37722-7CBC-48F0-B569-43AD686CE0C4}"/>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68FFA15A-86A8-4763-A601-3943A36FFB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C70090-3743-4A92-B360-8FF45B5F843A}"/>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65398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585D1-EC55-4548-A47A-9D1FFB718F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E7D618E-B054-4DC1-9610-51BD93612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5F943B5-64BB-4ABE-9CE2-7F3F615E7D65}"/>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D9499814-9120-4953-9B52-253EDC88FD0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745CDD-75EB-4722-B039-F9DDF52CB652}"/>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321041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7BB511-88E6-40D6-84BF-E65CC39EDAD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72E96A2-4B1B-45F6-A560-A44FC8A007C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F660472-317C-4A9C-8A3E-4E45ADCCFA3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C115EA3-C184-4C4B-9B90-48D061724C79}"/>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6" name="Zástupný symbol pro zápatí 5">
            <a:extLst>
              <a:ext uri="{FF2B5EF4-FFF2-40B4-BE49-F238E27FC236}">
                <a16:creationId xmlns:a16="http://schemas.microsoft.com/office/drawing/2014/main" id="{4B181D0E-A219-470B-BD42-B31D9E2107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8BDA282-6FDD-4A0F-97A6-FA653666BA59}"/>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16450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988D2-1833-4B46-8287-7AD63CFFF8E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2583D31-F08E-4CC4-8B66-4E9F7F8DE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0114C19-6D38-4F6D-9982-27FAE21DDE8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B18E268-1F51-4C8A-BA16-D9B4950FD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013E7CF-3AF2-4DD2-881C-3A013149100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98194DD-2BC7-4A93-BFE2-ECF3D91668A3}"/>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8" name="Zástupný symbol pro zápatí 7">
            <a:extLst>
              <a:ext uri="{FF2B5EF4-FFF2-40B4-BE49-F238E27FC236}">
                <a16:creationId xmlns:a16="http://schemas.microsoft.com/office/drawing/2014/main" id="{3DB0F257-C937-40B5-89E0-5D88B96748F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EA49F2A-4261-46F8-A097-067F0224EDAE}"/>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57778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6314E3-4B9F-4A1B-A1CC-07F1384A3E4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BB5345-7132-4C30-A521-6CB90AD4315F}"/>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4" name="Zástupný symbol pro zápatí 3">
            <a:extLst>
              <a:ext uri="{FF2B5EF4-FFF2-40B4-BE49-F238E27FC236}">
                <a16:creationId xmlns:a16="http://schemas.microsoft.com/office/drawing/2014/main" id="{A910AB6D-D689-489E-8098-173FCF3620B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5BB4CD4-BC90-4DA8-8B98-535FF3F945E6}"/>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424009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6EC42E-6A45-4FC2-9001-D88ACB26270B}"/>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3" name="Zástupný symbol pro zápatí 2">
            <a:extLst>
              <a:ext uri="{FF2B5EF4-FFF2-40B4-BE49-F238E27FC236}">
                <a16:creationId xmlns:a16="http://schemas.microsoft.com/office/drawing/2014/main" id="{254D63A1-14A1-4BDB-996C-481E3217295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6DDBA81-D04B-4437-B613-B09687426555}"/>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09234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246885-6EF5-42FF-8F36-2FCE734055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E8D6BD3-9C40-4A06-B8E4-7CDD5D259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977480B-0902-4AB0-BC29-CAD6EEB1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C63F2C-1E89-4E6A-A171-F5EC27F27A88}"/>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6" name="Zástupný symbol pro zápatí 5">
            <a:extLst>
              <a:ext uri="{FF2B5EF4-FFF2-40B4-BE49-F238E27FC236}">
                <a16:creationId xmlns:a16="http://schemas.microsoft.com/office/drawing/2014/main" id="{FA8678AE-D119-48CE-AEB1-0589930B0B2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E589A67-DA86-43C9-B3D3-832EDF68BBA1}"/>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412216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37EAE-03AD-45E1-89A1-B3E9E4A2964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CC82F8-A829-4EFC-A500-67E79EBF5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713D8A2-7CCE-49B7-9A6C-6AA3EE67F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01B8E4F-8A22-471D-932D-44FB1A1D74B2}"/>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6" name="Zástupný symbol pro zápatí 5">
            <a:extLst>
              <a:ext uri="{FF2B5EF4-FFF2-40B4-BE49-F238E27FC236}">
                <a16:creationId xmlns:a16="http://schemas.microsoft.com/office/drawing/2014/main" id="{D35F578A-A9F1-45EE-8CF3-7D22170C29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D5E2F5B-32AD-4BD7-8655-FED834662DA0}"/>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01304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310E1F4-3702-4129-8DBC-0DDB7D8E7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DDD3F87-AD0B-4A22-8A89-EEC29B63B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35CB60-5377-4A13-AD18-8C45F4A7A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ECC8B64A-0E0C-44CA-9A11-C76748797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7A40BBD-E41D-43B5-A7D6-0FEC8E2B2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76BE-43EF-4049-AB31-4E5A84C719A9}" type="slidenum">
              <a:rPr lang="cs-CZ" smtClean="0"/>
              <a:t>‹#›</a:t>
            </a:fld>
            <a:endParaRPr lang="cs-CZ"/>
          </a:p>
        </p:txBody>
      </p:sp>
    </p:spTree>
    <p:extLst>
      <p:ext uri="{BB962C8B-B14F-4D97-AF65-F5344CB8AC3E}">
        <p14:creationId xmlns:p14="http://schemas.microsoft.com/office/powerpoint/2010/main" val="313142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image" Target="../media/image3.png"/><Relationship Id="rId21" Type="http://schemas.microsoft.com/office/2007/relationships/hdphoto" Target="../media/hdphoto9.wdp"/><Relationship Id="rId7" Type="http://schemas.openxmlformats.org/officeDocument/2006/relationships/image" Target="../media/image5.png"/><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image" Target="../media/image1.jpe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svg"/><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6.svg"/><Relationship Id="rId5" Type="http://schemas.openxmlformats.org/officeDocument/2006/relationships/diagramQuickStyle" Target="../diagrams/quickStyle4.xml"/><Relationship Id="rId10" Type="http://schemas.openxmlformats.org/officeDocument/2006/relationships/image" Target="../media/image15.png"/><Relationship Id="rId4" Type="http://schemas.openxmlformats.org/officeDocument/2006/relationships/diagramLayout" Target="../diagrams/layout4.xml"/><Relationship Id="rId9"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B0696B05-3120-4492-B570-A30C12C55440}"/>
              </a:ext>
            </a:extLst>
          </p:cNvPr>
          <p:cNvSpPr txBox="1"/>
          <p:nvPr/>
        </p:nvSpPr>
        <p:spPr>
          <a:xfrm>
            <a:off x="303471" y="352449"/>
            <a:ext cx="8565502" cy="3323987"/>
          </a:xfrm>
          <a:prstGeom prst="rect">
            <a:avLst/>
          </a:prstGeom>
          <a:noFill/>
        </p:spPr>
        <p:txBody>
          <a:bodyPr wrap="square" rtlCol="0">
            <a:spAutoFit/>
          </a:bodyPr>
          <a:lstStyle/>
          <a:p>
            <a:r>
              <a:rPr lang="cs-CZ" sz="7000" b="1" dirty="0">
                <a:latin typeface="Amasis MT Pro" panose="02040504050005020304" pitchFamily="18" charset="-18"/>
              </a:rPr>
              <a:t>FINANČNÍ ANALÝZY A REPORTING</a:t>
            </a:r>
          </a:p>
        </p:txBody>
      </p:sp>
      <p:cxnSp>
        <p:nvCxnSpPr>
          <p:cNvPr id="8" name="Přímá spojnice 7">
            <a:extLst>
              <a:ext uri="{FF2B5EF4-FFF2-40B4-BE49-F238E27FC236}">
                <a16:creationId xmlns:a16="http://schemas.microsoft.com/office/drawing/2014/main" id="{BD79DB06-A75A-4F1B-B484-B9F83B28947B}"/>
              </a:ext>
            </a:extLst>
          </p:cNvPr>
          <p:cNvCxnSpPr/>
          <p:nvPr/>
        </p:nvCxnSpPr>
        <p:spPr>
          <a:xfrm>
            <a:off x="425668" y="3765904"/>
            <a:ext cx="6597869" cy="0"/>
          </a:xfrm>
          <a:prstGeom prst="line">
            <a:avLst/>
          </a:prstGeom>
          <a:ln w="76200"/>
        </p:spPr>
        <p:style>
          <a:lnRef idx="3">
            <a:schemeClr val="dk1"/>
          </a:lnRef>
          <a:fillRef idx="0">
            <a:schemeClr val="dk1"/>
          </a:fillRef>
          <a:effectRef idx="2">
            <a:schemeClr val="dk1"/>
          </a:effectRef>
          <a:fontRef idx="minor">
            <a:schemeClr val="tx1"/>
          </a:fontRef>
        </p:style>
      </p:cxnSp>
      <p:sp>
        <p:nvSpPr>
          <p:cNvPr id="9" name="TextovéPole 8">
            <a:extLst>
              <a:ext uri="{FF2B5EF4-FFF2-40B4-BE49-F238E27FC236}">
                <a16:creationId xmlns:a16="http://schemas.microsoft.com/office/drawing/2014/main" id="{FF2EAFFF-710D-430C-8442-B705003D367B}"/>
              </a:ext>
            </a:extLst>
          </p:cNvPr>
          <p:cNvSpPr txBox="1"/>
          <p:nvPr/>
        </p:nvSpPr>
        <p:spPr>
          <a:xfrm>
            <a:off x="425668" y="3953735"/>
            <a:ext cx="6418452" cy="553998"/>
          </a:xfrm>
          <a:prstGeom prst="rect">
            <a:avLst/>
          </a:prstGeom>
          <a:noFill/>
        </p:spPr>
        <p:txBody>
          <a:bodyPr wrap="square" rtlCol="0">
            <a:spAutoFit/>
          </a:bodyPr>
          <a:lstStyle/>
          <a:p>
            <a:r>
              <a:rPr lang="cs-CZ" sz="3000" b="1" dirty="0">
                <a:latin typeface="Amasis MT Pro" panose="02040504050005020304" pitchFamily="18" charset="-18"/>
              </a:rPr>
              <a:t>Ing. Lenka Prachařová, Ph.D.</a:t>
            </a:r>
          </a:p>
        </p:txBody>
      </p:sp>
      <p:pic>
        <p:nvPicPr>
          <p:cNvPr id="10" name="Obrázek 9" descr="Obsah obrázku text, osoba, přenosný počítač, interiér&#10;&#10;Popis byl vytvořen automaticky">
            <a:extLst>
              <a:ext uri="{FF2B5EF4-FFF2-40B4-BE49-F238E27FC236}">
                <a16:creationId xmlns:a16="http://schemas.microsoft.com/office/drawing/2014/main" id="{9156A504-15F8-416E-BC03-AB5C4B3F528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4327"/>
            <a:ext cx="12192000" cy="7151077"/>
          </a:xfrm>
          <a:prstGeom prst="rect">
            <a:avLst/>
          </a:prstGeom>
        </p:spPr>
      </p:pic>
    </p:spTree>
    <p:extLst>
      <p:ext uri="{BB962C8B-B14F-4D97-AF65-F5344CB8AC3E}">
        <p14:creationId xmlns:p14="http://schemas.microsoft.com/office/powerpoint/2010/main" val="75641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Obrázek 33" descr="Obsah obrázku text, osoba, přenosný počítač, interiér&#10;&#10;Popis byl vytvořen automaticky">
            <a:extLst>
              <a:ext uri="{FF2B5EF4-FFF2-40B4-BE49-F238E27FC236}">
                <a16:creationId xmlns:a16="http://schemas.microsoft.com/office/drawing/2014/main" id="{784C67BB-0B40-4F41-815C-1A9B7C4721D6}"/>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4327"/>
            <a:ext cx="12192000" cy="6862327"/>
          </a:xfrm>
          <a:prstGeom prst="rect">
            <a:avLst/>
          </a:prstGeom>
        </p:spPr>
      </p:pic>
      <p:sp>
        <p:nvSpPr>
          <p:cNvPr id="6" name="Vývojový diagram: spojnice 5">
            <a:extLst>
              <a:ext uri="{FF2B5EF4-FFF2-40B4-BE49-F238E27FC236}">
                <a16:creationId xmlns:a16="http://schemas.microsoft.com/office/drawing/2014/main" id="{E434DC83-1BB3-49A8-BF4D-CC74032FFEBF}"/>
              </a:ext>
            </a:extLst>
          </p:cNvPr>
          <p:cNvSpPr/>
          <p:nvPr/>
        </p:nvSpPr>
        <p:spPr>
          <a:xfrm>
            <a:off x="4202899" y="2770554"/>
            <a:ext cx="1844430" cy="1758462"/>
          </a:xfrm>
          <a:prstGeom prst="flowChartConnector">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C00000"/>
              </a:solidFill>
            </a:endParaRPr>
          </a:p>
        </p:txBody>
      </p:sp>
      <p:sp>
        <p:nvSpPr>
          <p:cNvPr id="4" name="TextovéPole 3">
            <a:extLst>
              <a:ext uri="{FF2B5EF4-FFF2-40B4-BE49-F238E27FC236}">
                <a16:creationId xmlns:a16="http://schemas.microsoft.com/office/drawing/2014/main" id="{C7D3DBB4-4195-462D-B0BF-EDFB96CE70AD}"/>
              </a:ext>
            </a:extLst>
          </p:cNvPr>
          <p:cNvSpPr txBox="1"/>
          <p:nvPr/>
        </p:nvSpPr>
        <p:spPr>
          <a:xfrm>
            <a:off x="4322525" y="3328449"/>
            <a:ext cx="1668584" cy="707886"/>
          </a:xfrm>
          <a:prstGeom prst="rect">
            <a:avLst/>
          </a:prstGeom>
          <a:noFill/>
        </p:spPr>
        <p:txBody>
          <a:bodyPr wrap="square" rtlCol="0">
            <a:spAutoFit/>
          </a:bodyPr>
          <a:lstStyle/>
          <a:p>
            <a:pPr algn="ctr"/>
            <a:r>
              <a:rPr lang="cs-CZ"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UŽIVATELÉ  FA</a:t>
            </a:r>
          </a:p>
        </p:txBody>
      </p:sp>
      <p:sp>
        <p:nvSpPr>
          <p:cNvPr id="8" name="Šipka: dolů 7">
            <a:extLst>
              <a:ext uri="{FF2B5EF4-FFF2-40B4-BE49-F238E27FC236}">
                <a16:creationId xmlns:a16="http://schemas.microsoft.com/office/drawing/2014/main" id="{DAFF7F42-C618-4766-931E-E6A05508658A}"/>
              </a:ext>
            </a:extLst>
          </p:cNvPr>
          <p:cNvSpPr/>
          <p:nvPr/>
        </p:nvSpPr>
        <p:spPr>
          <a:xfrm rot="18360175">
            <a:off x="3778053" y="2474031"/>
            <a:ext cx="361286" cy="636948"/>
          </a:xfrm>
          <a:prstGeom prst="down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C00000"/>
              </a:solidFill>
            </a:endParaRPr>
          </a:p>
        </p:txBody>
      </p:sp>
      <p:sp>
        <p:nvSpPr>
          <p:cNvPr id="9" name="Šipka: dolů 8">
            <a:extLst>
              <a:ext uri="{FF2B5EF4-FFF2-40B4-BE49-F238E27FC236}">
                <a16:creationId xmlns:a16="http://schemas.microsoft.com/office/drawing/2014/main" id="{1C873C05-0BD4-4B1F-8250-41022CD298B8}"/>
              </a:ext>
            </a:extLst>
          </p:cNvPr>
          <p:cNvSpPr/>
          <p:nvPr/>
        </p:nvSpPr>
        <p:spPr>
          <a:xfrm rot="21442633">
            <a:off x="4932935" y="2014273"/>
            <a:ext cx="361286" cy="636948"/>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a:extLst>
              <a:ext uri="{FF2B5EF4-FFF2-40B4-BE49-F238E27FC236}">
                <a16:creationId xmlns:a16="http://schemas.microsoft.com/office/drawing/2014/main" id="{3806FC97-BD2A-425B-BDF7-AB848C9E6BD0}"/>
              </a:ext>
            </a:extLst>
          </p:cNvPr>
          <p:cNvSpPr/>
          <p:nvPr/>
        </p:nvSpPr>
        <p:spPr>
          <a:xfrm rot="16200000">
            <a:off x="3451151" y="3349877"/>
            <a:ext cx="361286" cy="636948"/>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ů 10">
            <a:extLst>
              <a:ext uri="{FF2B5EF4-FFF2-40B4-BE49-F238E27FC236}">
                <a16:creationId xmlns:a16="http://schemas.microsoft.com/office/drawing/2014/main" id="{40DC6667-FBA2-4BB5-8516-489749DB2D87}"/>
              </a:ext>
            </a:extLst>
          </p:cNvPr>
          <p:cNvSpPr/>
          <p:nvPr/>
        </p:nvSpPr>
        <p:spPr>
          <a:xfrm rot="14162871">
            <a:off x="3850652" y="4345910"/>
            <a:ext cx="361286" cy="636948"/>
          </a:xfrm>
          <a:prstGeom prst="down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lů 11">
            <a:extLst>
              <a:ext uri="{FF2B5EF4-FFF2-40B4-BE49-F238E27FC236}">
                <a16:creationId xmlns:a16="http://schemas.microsoft.com/office/drawing/2014/main" id="{CE589F08-ABBA-42AF-AFF2-7098AB582BD8}"/>
              </a:ext>
            </a:extLst>
          </p:cNvPr>
          <p:cNvSpPr/>
          <p:nvPr/>
        </p:nvSpPr>
        <p:spPr>
          <a:xfrm rot="10800000">
            <a:off x="5018534" y="4703801"/>
            <a:ext cx="361286" cy="636948"/>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lů 12">
            <a:extLst>
              <a:ext uri="{FF2B5EF4-FFF2-40B4-BE49-F238E27FC236}">
                <a16:creationId xmlns:a16="http://schemas.microsoft.com/office/drawing/2014/main" id="{0ACD1934-01A7-4F36-A562-6B8B901CC50D}"/>
              </a:ext>
            </a:extLst>
          </p:cNvPr>
          <p:cNvSpPr/>
          <p:nvPr/>
        </p:nvSpPr>
        <p:spPr>
          <a:xfrm rot="2368026">
            <a:off x="6072276" y="2466701"/>
            <a:ext cx="361286" cy="636948"/>
          </a:xfrm>
          <a:prstGeom prst="down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Šipka: dolů 14">
            <a:extLst>
              <a:ext uri="{FF2B5EF4-FFF2-40B4-BE49-F238E27FC236}">
                <a16:creationId xmlns:a16="http://schemas.microsoft.com/office/drawing/2014/main" id="{CCA334D4-D62C-4D87-992B-61B49D45B377}"/>
              </a:ext>
            </a:extLst>
          </p:cNvPr>
          <p:cNvSpPr/>
          <p:nvPr/>
        </p:nvSpPr>
        <p:spPr>
          <a:xfrm rot="8167064">
            <a:off x="6064355" y="4349037"/>
            <a:ext cx="361286" cy="636948"/>
          </a:xfrm>
          <a:prstGeom prst="down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lů 15">
            <a:extLst>
              <a:ext uri="{FF2B5EF4-FFF2-40B4-BE49-F238E27FC236}">
                <a16:creationId xmlns:a16="http://schemas.microsoft.com/office/drawing/2014/main" id="{C31CB409-84F6-45B4-82FB-DC9BD7543D69}"/>
              </a:ext>
            </a:extLst>
          </p:cNvPr>
          <p:cNvSpPr/>
          <p:nvPr/>
        </p:nvSpPr>
        <p:spPr>
          <a:xfrm rot="5245885">
            <a:off x="6422905" y="3346170"/>
            <a:ext cx="361286" cy="636948"/>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descr="Obsah obrázku text, oblek, pózování&#10;&#10;Popis byl vytvořen automaticky">
            <a:extLst>
              <a:ext uri="{FF2B5EF4-FFF2-40B4-BE49-F238E27FC236}">
                <a16:creationId xmlns:a16="http://schemas.microsoft.com/office/drawing/2014/main" id="{1DB5C142-C3C7-4F1E-95D0-25B381770B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125" b="87500" l="9778" r="89778">
                        <a14:foregroundMark x1="42222" y1="9375" x2="47111" y2="20982"/>
                        <a14:foregroundMark x1="38667" y1="40625" x2="40444" y2="64732"/>
                        <a14:foregroundMark x1="40444" y1="64732" x2="40889" y2="65179"/>
                        <a14:foregroundMark x1="48889" y1="37054" x2="51556" y2="67857"/>
                        <a14:foregroundMark x1="44444" y1="15625" x2="46222" y2="55804"/>
                        <a14:foregroundMark x1="37333" y1="9821" x2="56889" y2="11607"/>
                        <a14:foregroundMark x1="43556" y1="3125" x2="53333" y2="4911"/>
                        <a14:foregroundMark x1="37333" y1="87500" x2="59556" y2="85714"/>
                      </a14:backgroundRemoval>
                    </a14:imgEffect>
                  </a14:imgLayer>
                </a14:imgProps>
              </a:ext>
              <a:ext uri="{28A0092B-C50C-407E-A947-70E740481C1C}">
                <a14:useLocalDpi xmlns:a14="http://schemas.microsoft.com/office/drawing/2010/main" val="0"/>
              </a:ext>
            </a:extLst>
          </a:blip>
          <a:srcRect b="8759"/>
          <a:stretch/>
        </p:blipFill>
        <p:spPr>
          <a:xfrm>
            <a:off x="4362069" y="176847"/>
            <a:ext cx="1537848" cy="1396912"/>
          </a:xfrm>
          <a:prstGeom prst="rect">
            <a:avLst/>
          </a:prstGeom>
        </p:spPr>
      </p:pic>
      <p:sp>
        <p:nvSpPr>
          <p:cNvPr id="19" name="TextovéPole 18">
            <a:extLst>
              <a:ext uri="{FF2B5EF4-FFF2-40B4-BE49-F238E27FC236}">
                <a16:creationId xmlns:a16="http://schemas.microsoft.com/office/drawing/2014/main" id="{F7EF3C11-3011-4210-A43F-F080E3948248}"/>
              </a:ext>
            </a:extLst>
          </p:cNvPr>
          <p:cNvSpPr txBox="1"/>
          <p:nvPr/>
        </p:nvSpPr>
        <p:spPr>
          <a:xfrm>
            <a:off x="4485662" y="1568275"/>
            <a:ext cx="1374341" cy="334303"/>
          </a:xfrm>
          <a:prstGeom prst="rect">
            <a:avLst/>
          </a:prstGeom>
          <a:noFill/>
        </p:spPr>
        <p:txBody>
          <a:bodyPr wrap="square" rtlCol="0">
            <a:prstTxWarp prst="textChevronInverted">
              <a:avLst/>
            </a:prstTxWarp>
            <a:spAutoFit/>
          </a:bodyPr>
          <a:lstStyle/>
          <a:p>
            <a:r>
              <a:rPr lang="cs-CZ" dirty="0"/>
              <a:t> MANAŽEŘI </a:t>
            </a:r>
          </a:p>
        </p:txBody>
      </p:sp>
      <p:pic>
        <p:nvPicPr>
          <p:cNvPr id="25" name="Obrázek 24" descr="Obsah obrázku budova, kolonáda&#10;&#10;Popis byl vytvořen automaticky">
            <a:extLst>
              <a:ext uri="{FF2B5EF4-FFF2-40B4-BE49-F238E27FC236}">
                <a16:creationId xmlns:a16="http://schemas.microsoft.com/office/drawing/2014/main" id="{D05BEA50-138D-479C-AF98-C02BAF70DC4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31" b="91968" l="4152" r="93426">
                        <a14:foregroundMark x1="71280" y1="30522" x2="71280" y2="30522"/>
                        <a14:foregroundMark x1="58824" y1="9237" x2="58824" y2="9237"/>
                        <a14:foregroundMark x1="61592" y1="7631" x2="61592" y2="7631"/>
                        <a14:foregroundMark x1="7612" y1="36546" x2="7612" y2="36546"/>
                        <a14:foregroundMark x1="5536" y1="76707" x2="5536" y2="76707"/>
                        <a14:foregroundMark x1="27336" y1="92771" x2="27336" y2="92771"/>
                        <a14:foregroundMark x1="78893" y1="55422" x2="78893" y2="55422"/>
                        <a14:foregroundMark x1="77855" y1="46185" x2="77163" y2="61044"/>
                        <a14:foregroundMark x1="91696" y1="36145" x2="90311" y2="35341"/>
                        <a14:foregroundMark x1="77163" y1="83534" x2="78201" y2="62651"/>
                        <a14:foregroundMark x1="89619" y1="84739" x2="80623" y2="79116"/>
                        <a14:foregroundMark x1="92042" y1="85141" x2="77163" y2="79920"/>
                        <a14:foregroundMark x1="93426" y1="85141" x2="86159" y2="82329"/>
                        <a14:foregroundMark x1="67128" y1="34137" x2="61938" y2="27309"/>
                      </a14:backgroundRemoval>
                    </a14:imgEffect>
                  </a14:imgLayer>
                </a14:imgProps>
              </a:ext>
              <a:ext uri="{28A0092B-C50C-407E-A947-70E740481C1C}">
                <a14:useLocalDpi xmlns:a14="http://schemas.microsoft.com/office/drawing/2010/main" val="0"/>
              </a:ext>
            </a:extLst>
          </a:blip>
          <a:stretch>
            <a:fillRect/>
          </a:stretch>
        </p:blipFill>
        <p:spPr>
          <a:xfrm>
            <a:off x="1324650" y="714872"/>
            <a:ext cx="2155661" cy="1857300"/>
          </a:xfrm>
          <a:prstGeom prst="rect">
            <a:avLst/>
          </a:prstGeom>
        </p:spPr>
      </p:pic>
      <p:sp>
        <p:nvSpPr>
          <p:cNvPr id="26" name="TextovéPole 25">
            <a:extLst>
              <a:ext uri="{FF2B5EF4-FFF2-40B4-BE49-F238E27FC236}">
                <a16:creationId xmlns:a16="http://schemas.microsoft.com/office/drawing/2014/main" id="{69FA689B-359D-4332-9B38-AC7D9920A57B}"/>
              </a:ext>
            </a:extLst>
          </p:cNvPr>
          <p:cNvSpPr txBox="1"/>
          <p:nvPr/>
        </p:nvSpPr>
        <p:spPr>
          <a:xfrm>
            <a:off x="1120112" y="2399724"/>
            <a:ext cx="2319105" cy="361287"/>
          </a:xfrm>
          <a:prstGeom prst="rect">
            <a:avLst/>
          </a:prstGeom>
          <a:noFill/>
        </p:spPr>
        <p:txBody>
          <a:bodyPr wrap="square" rtlCol="0">
            <a:prstTxWarp prst="textChevronInverted">
              <a:avLst/>
            </a:prstTxWarp>
            <a:spAutoFit/>
          </a:bodyPr>
          <a:lstStyle/>
          <a:p>
            <a:r>
              <a:rPr lang="cs-CZ" dirty="0"/>
              <a:t>FINANČNÍ INSTITUCE</a:t>
            </a:r>
          </a:p>
        </p:txBody>
      </p:sp>
      <p:pic>
        <p:nvPicPr>
          <p:cNvPr id="28" name="Obrázek 27">
            <a:extLst>
              <a:ext uri="{FF2B5EF4-FFF2-40B4-BE49-F238E27FC236}">
                <a16:creationId xmlns:a16="http://schemas.microsoft.com/office/drawing/2014/main" id="{81432277-0849-4B84-AFDE-F4F3EA07840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190" b="97578" l="3258" r="99499">
                        <a14:foregroundMark x1="11278" y1="88581" x2="33333" y2="76471"/>
                        <a14:foregroundMark x1="33333" y1="76471" x2="57644" y2="76125"/>
                        <a14:foregroundMark x1="57644" y1="76125" x2="68421" y2="88927"/>
                        <a14:foregroundMark x1="7769" y1="86851" x2="27820" y2="57093"/>
                        <a14:foregroundMark x1="27820" y1="57093" x2="50627" y2="46713"/>
                        <a14:foregroundMark x1="50627" y1="46713" x2="73326" y2="49478"/>
                        <a14:foregroundMark x1="76294" y1="50110" x2="87469" y2="80623"/>
                        <a14:foregroundMark x1="87469" y1="80623" x2="64411" y2="99654"/>
                        <a14:foregroundMark x1="64411" y1="99654" x2="14035" y2="97578"/>
                        <a14:foregroundMark x1="14035" y1="97578" x2="13033" y2="62976"/>
                        <a14:foregroundMark x1="13033" y1="62976" x2="36842" y2="55017"/>
                        <a14:foregroundMark x1="36842" y1="55017" x2="59649" y2="61246"/>
                        <a14:foregroundMark x1="1754" y1="97578" x2="4261" y2="63322"/>
                        <a14:foregroundMark x1="4261" y1="63322" x2="31830" y2="51211"/>
                        <a14:foregroundMark x1="31830" y1="51211" x2="67669" y2="59516"/>
                        <a14:foregroundMark x1="75437" y1="51130" x2="91228" y2="65052"/>
                        <a14:foregroundMark x1="70426" y1="46713" x2="73427" y2="49358"/>
                        <a14:foregroundMark x1="91228" y1="65052" x2="82456" y2="87543"/>
                        <a14:foregroundMark x1="87469" y1="97578" x2="87469" y2="65398"/>
                        <a14:foregroundMark x1="87469" y1="65398" x2="85213" y2="64014"/>
                        <a14:foregroundMark x1="43358" y1="9689" x2="46867" y2="9689"/>
                        <a14:foregroundMark x1="28822" y1="6920" x2="32832" y2="7958"/>
                        <a14:foregroundMark x1="18296" y1="23529" x2="14035" y2="27682"/>
                        <a14:foregroundMark x1="36341" y1="6228" x2="32581" y2="8997"/>
                        <a14:foregroundMark x1="73183" y1="23529" x2="75940" y2="17993"/>
                        <a14:foregroundMark x1="75439" y1="37716" x2="81704" y2="33910"/>
                        <a14:foregroundMark x1="93233" y1="68858" x2="92481" y2="67820"/>
                        <a14:foregroundMark x1="83208" y1="46367" x2="86717" y2="49481"/>
                        <a14:foregroundMark x1="88221" y1="60900" x2="99499" y2="96194"/>
                        <a14:foregroundMark x1="99499" y1="96194" x2="78446" y2="96886"/>
                        <a14:foregroundMark x1="3258" y1="70934" x2="3258" y2="92734"/>
                        <a14:foregroundMark x1="21053" y1="39792" x2="22807" y2="40484"/>
                        <a14:backgroundMark x1="75940" y1="46367" x2="77694" y2="48443"/>
                      </a14:backgroundRemoval>
                    </a14:imgEffect>
                  </a14:imgLayer>
                </a14:imgProps>
              </a:ext>
              <a:ext uri="{28A0092B-C50C-407E-A947-70E740481C1C}">
                <a14:useLocalDpi xmlns:a14="http://schemas.microsoft.com/office/drawing/2010/main" val="0"/>
              </a:ext>
            </a:extLst>
          </a:blip>
          <a:stretch>
            <a:fillRect/>
          </a:stretch>
        </p:blipFill>
        <p:spPr>
          <a:xfrm>
            <a:off x="998073" y="2926195"/>
            <a:ext cx="1781051" cy="1290034"/>
          </a:xfrm>
          <a:prstGeom prst="rect">
            <a:avLst/>
          </a:prstGeom>
        </p:spPr>
      </p:pic>
      <p:sp>
        <p:nvSpPr>
          <p:cNvPr id="29" name="TextovéPole 28">
            <a:extLst>
              <a:ext uri="{FF2B5EF4-FFF2-40B4-BE49-F238E27FC236}">
                <a16:creationId xmlns:a16="http://schemas.microsoft.com/office/drawing/2014/main" id="{12AC11A7-BE25-4921-B10F-3A09A3B8A7E1}"/>
              </a:ext>
            </a:extLst>
          </p:cNvPr>
          <p:cNvSpPr txBox="1"/>
          <p:nvPr/>
        </p:nvSpPr>
        <p:spPr>
          <a:xfrm>
            <a:off x="1061487" y="4261197"/>
            <a:ext cx="1715288" cy="369332"/>
          </a:xfrm>
          <a:prstGeom prst="rect">
            <a:avLst/>
          </a:prstGeom>
          <a:noFill/>
        </p:spPr>
        <p:txBody>
          <a:bodyPr wrap="square" rtlCol="0">
            <a:prstTxWarp prst="textChevronInverted">
              <a:avLst/>
            </a:prstTxWarp>
            <a:spAutoFit/>
          </a:bodyPr>
          <a:lstStyle/>
          <a:p>
            <a:r>
              <a:rPr lang="cs-CZ" dirty="0"/>
              <a:t>STÁTNÍ ORGÁNY</a:t>
            </a:r>
          </a:p>
        </p:txBody>
      </p:sp>
      <p:pic>
        <p:nvPicPr>
          <p:cNvPr id="31" name="Obrázek 30">
            <a:extLst>
              <a:ext uri="{FF2B5EF4-FFF2-40B4-BE49-F238E27FC236}">
                <a16:creationId xmlns:a16="http://schemas.microsoft.com/office/drawing/2014/main" id="{A996F884-4439-4E75-8DFF-DA38ABE5149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96" b="89974" l="3646" r="99870">
                        <a14:foregroundMark x1="3646" y1="18880" x2="6901" y2="35547"/>
                        <a14:foregroundMark x1="96615" y1="76172" x2="95443" y2="64323"/>
                        <a14:foregroundMark x1="91146" y1="41667" x2="63411" y2="37240"/>
                        <a14:foregroundMark x1="63411" y1="37240" x2="42448" y2="29948"/>
                        <a14:foregroundMark x1="4557" y1="18359" x2="20182" y2="16406"/>
                        <a14:foregroundMark x1="20182" y1="16406" x2="37109" y2="18359"/>
                        <a14:foregroundMark x1="37109" y1="18359" x2="70182" y2="27474"/>
                        <a14:foregroundMark x1="70182" y1="27474" x2="85417" y2="27083"/>
                        <a14:foregroundMark x1="85417" y1="27083" x2="93750" y2="27214"/>
                        <a14:foregroundMark x1="93750" y1="27214" x2="99870" y2="26042"/>
                        <a14:foregroundMark x1="99479" y1="26823" x2="99219" y2="51042"/>
                        <a14:foregroundMark x1="11589" y1="21484" x2="56380" y2="51953"/>
                        <a14:foregroundMark x1="56380" y1="51953" x2="85807" y2="55208"/>
                        <a14:foregroundMark x1="85807" y1="55208" x2="92969" y2="53646"/>
                        <a14:foregroundMark x1="92969" y1="53646" x2="99349" y2="49740"/>
                        <a14:foregroundMark x1="99349" y1="49740" x2="99479" y2="45313"/>
                        <a14:foregroundMark x1="15234" y1="18099" x2="72266" y2="32943"/>
                        <a14:foregroundMark x1="14583" y1="20833" x2="66667" y2="44141"/>
                        <a14:foregroundMark x1="68880" y1="33073" x2="89063" y2="34375"/>
                      </a14:backgroundRemoval>
                    </a14:imgEffect>
                  </a14:imgLayer>
                </a14:imgProps>
              </a:ext>
              <a:ext uri="{28A0092B-C50C-407E-A947-70E740481C1C}">
                <a14:useLocalDpi xmlns:a14="http://schemas.microsoft.com/office/drawing/2010/main" val="0"/>
              </a:ext>
            </a:extLst>
          </a:blip>
          <a:stretch>
            <a:fillRect/>
          </a:stretch>
        </p:blipFill>
        <p:spPr>
          <a:xfrm>
            <a:off x="998073" y="2886569"/>
            <a:ext cx="449219" cy="449219"/>
          </a:xfrm>
          <a:prstGeom prst="rect">
            <a:avLst/>
          </a:prstGeom>
        </p:spPr>
      </p:pic>
      <p:pic>
        <p:nvPicPr>
          <p:cNvPr id="35" name="Obrázek 34">
            <a:extLst>
              <a:ext uri="{FF2B5EF4-FFF2-40B4-BE49-F238E27FC236}">
                <a16:creationId xmlns:a16="http://schemas.microsoft.com/office/drawing/2014/main" id="{225489F2-61EA-4ADC-A817-2EA71681CB2B}"/>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2488" b="84038" l="24400" r="65900">
                        <a14:foregroundMark x1="56800" y1="12676" x2="45600" y2="13333"/>
                        <a14:foregroundMark x1="49800" y1="64413" x2="47700" y2="78404"/>
                        <a14:foregroundMark x1="47700" y1="78404" x2="48600" y2="80657"/>
                        <a14:foregroundMark x1="43700" y1="83662" x2="51400" y2="84038"/>
                        <a14:foregroundMark x1="51400" y1="84038" x2="57700" y2="84038"/>
                        <a14:foregroundMark x1="25700" y1="80000" x2="25400" y2="80939"/>
                        <a14:foregroundMark x1="31100" y1="80469" x2="31100" y2="81127"/>
                        <a14:foregroundMark x1="34900" y1="81033" x2="35000" y2="81408"/>
                        <a14:foregroundMark x1="51100" y1="19624" x2="52300" y2="38404"/>
                        <a14:foregroundMark x1="48200" y1="41878" x2="48900" y2="45822"/>
                        <a14:foregroundMark x1="63800" y1="33709" x2="57400" y2="36901"/>
                        <a14:foregroundMark x1="37400" y1="35775" x2="38100" y2="36995"/>
                        <a14:foregroundMark x1="37700" y1="41221" x2="42100" y2="40094"/>
                        <a14:foregroundMark x1="40200" y1="52770" x2="40700" y2="54272"/>
                        <a14:foregroundMark x1="43300" y1="42911" x2="38300" y2="44131"/>
                        <a14:foregroundMark x1="56600" y1="21502" x2="57900" y2="23380"/>
                        <a14:foregroundMark x1="54100" y1="21221" x2="51400" y2="20845"/>
                        <a14:foregroundMark x1="47900" y1="19624" x2="53400" y2="21878"/>
                        <a14:foregroundMark x1="55200" y1="22160" x2="58200" y2="24225"/>
                        <a14:backgroundMark x1="33400" y1="20000" x2="33700" y2="24507"/>
                        <a14:backgroundMark x1="34900" y1="18592" x2="35300" y2="21878"/>
                      </a14:backgroundRemoval>
                    </a14:imgEffect>
                  </a14:imgLayer>
                </a14:imgProps>
              </a:ext>
              <a:ext uri="{28A0092B-C50C-407E-A947-70E740481C1C}">
                <a14:useLocalDpi xmlns:a14="http://schemas.microsoft.com/office/drawing/2010/main" val="0"/>
              </a:ext>
            </a:extLst>
          </a:blip>
          <a:srcRect l="19270" t="7816" r="28863" b="14138"/>
          <a:stretch/>
        </p:blipFill>
        <p:spPr>
          <a:xfrm>
            <a:off x="7421557" y="1970080"/>
            <a:ext cx="1143798" cy="1832978"/>
          </a:xfrm>
          <a:prstGeom prst="rect">
            <a:avLst/>
          </a:prstGeom>
        </p:spPr>
      </p:pic>
      <p:sp>
        <p:nvSpPr>
          <p:cNvPr id="36" name="TextovéPole 35">
            <a:extLst>
              <a:ext uri="{FF2B5EF4-FFF2-40B4-BE49-F238E27FC236}">
                <a16:creationId xmlns:a16="http://schemas.microsoft.com/office/drawing/2014/main" id="{BD59DCA3-2F3B-4852-8B10-872A70075656}"/>
              </a:ext>
            </a:extLst>
          </p:cNvPr>
          <p:cNvSpPr txBox="1"/>
          <p:nvPr/>
        </p:nvSpPr>
        <p:spPr>
          <a:xfrm>
            <a:off x="7707136" y="3967064"/>
            <a:ext cx="1208650" cy="369332"/>
          </a:xfrm>
          <a:prstGeom prst="rect">
            <a:avLst/>
          </a:prstGeom>
          <a:noFill/>
        </p:spPr>
        <p:txBody>
          <a:bodyPr wrap="square" rtlCol="0">
            <a:prstTxWarp prst="textChevronInverted">
              <a:avLst/>
            </a:prstTxWarp>
            <a:spAutoFit/>
          </a:bodyPr>
          <a:lstStyle/>
          <a:p>
            <a:r>
              <a:rPr lang="cs-CZ" dirty="0"/>
              <a:t>INVESTOŘI</a:t>
            </a:r>
          </a:p>
        </p:txBody>
      </p:sp>
      <p:pic>
        <p:nvPicPr>
          <p:cNvPr id="38" name="Obrázek 37">
            <a:extLst>
              <a:ext uri="{FF2B5EF4-FFF2-40B4-BE49-F238E27FC236}">
                <a16:creationId xmlns:a16="http://schemas.microsoft.com/office/drawing/2014/main" id="{E90E144D-6054-4D0E-A8C6-106CBA96A9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7616" y="4848640"/>
            <a:ext cx="2090380" cy="1434661"/>
          </a:xfrm>
          <a:prstGeom prst="rect">
            <a:avLst/>
          </a:prstGeom>
        </p:spPr>
      </p:pic>
      <p:sp>
        <p:nvSpPr>
          <p:cNvPr id="39" name="TextovéPole 38">
            <a:extLst>
              <a:ext uri="{FF2B5EF4-FFF2-40B4-BE49-F238E27FC236}">
                <a16:creationId xmlns:a16="http://schemas.microsoft.com/office/drawing/2014/main" id="{91544ADC-C295-4288-9930-6AABE95E240B}"/>
              </a:ext>
            </a:extLst>
          </p:cNvPr>
          <p:cNvSpPr txBox="1"/>
          <p:nvPr/>
        </p:nvSpPr>
        <p:spPr>
          <a:xfrm>
            <a:off x="1848567" y="6205655"/>
            <a:ext cx="1558777" cy="295757"/>
          </a:xfrm>
          <a:prstGeom prst="rect">
            <a:avLst/>
          </a:prstGeom>
          <a:noFill/>
        </p:spPr>
        <p:txBody>
          <a:bodyPr wrap="square" rtlCol="0">
            <a:prstTxWarp prst="textChevronInverted">
              <a:avLst/>
            </a:prstTxWarp>
            <a:spAutoFit/>
          </a:bodyPr>
          <a:lstStyle/>
          <a:p>
            <a:r>
              <a:rPr lang="cs-CZ" dirty="0"/>
              <a:t>KONKURENCE</a:t>
            </a:r>
          </a:p>
        </p:txBody>
      </p:sp>
      <p:pic>
        <p:nvPicPr>
          <p:cNvPr id="41" name="Obrázek 40" descr="Obsah obrázku text&#10;&#10;Popis byl vytvořen automaticky">
            <a:extLst>
              <a:ext uri="{FF2B5EF4-FFF2-40B4-BE49-F238E27FC236}">
                <a16:creationId xmlns:a16="http://schemas.microsoft.com/office/drawing/2014/main" id="{4EF8703A-683F-4BFD-81E3-06C471831EF1}"/>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8564" b="93955" l="1500" r="94250">
                        <a14:foregroundMark x1="12750" y1="50378" x2="14500" y2="50630"/>
                        <a14:foregroundMark x1="1500" y1="83879" x2="13750" y2="81612"/>
                        <a14:foregroundMark x1="30000" y1="80856" x2="51500" y2="81360"/>
                        <a14:foregroundMark x1="51500" y1="81360" x2="69500" y2="81360"/>
                        <a14:foregroundMark x1="69500" y1="81360" x2="94250" y2="81612"/>
                        <a14:foregroundMark x1="17250" y1="90176" x2="20250" y2="93955"/>
                        <a14:foregroundMark x1="27250" y1="90680" x2="27500" y2="92191"/>
                        <a14:foregroundMark x1="27500" y1="8564" x2="33250" y2="16625"/>
                        <a14:backgroundMark x1="58250" y1="60957" x2="71000" y2="62217"/>
                        <a14:backgroundMark x1="71000" y1="62217" x2="81500" y2="60202"/>
                        <a14:backgroundMark x1="68500" y1="53904" x2="92250" y2="49622"/>
                        <a14:backgroundMark x1="51750" y1="73048" x2="62000" y2="74559"/>
                        <a14:backgroundMark x1="29000" y1="71285" x2="28500" y2="72292"/>
                        <a14:backgroundMark x1="43000" y1="64736" x2="55500" y2="64232"/>
                        <a14:backgroundMark x1="55500" y1="64232" x2="55500" y2="64232"/>
                        <a14:backgroundMark x1="33750" y1="67506" x2="54000" y2="64232"/>
                        <a14:backgroundMark x1="31500" y1="66751" x2="44000" y2="65239"/>
                        <a14:backgroundMark x1="28750" y1="67758" x2="34250" y2="66247"/>
                      </a14:backgroundRemoval>
                    </a14:imgEffect>
                  </a14:imgLayer>
                </a14:imgProps>
              </a:ext>
              <a:ext uri="{28A0092B-C50C-407E-A947-70E740481C1C}">
                <a14:useLocalDpi xmlns:a14="http://schemas.microsoft.com/office/drawing/2010/main" val="0"/>
              </a:ext>
            </a:extLst>
          </a:blip>
          <a:stretch>
            <a:fillRect/>
          </a:stretch>
        </p:blipFill>
        <p:spPr>
          <a:xfrm>
            <a:off x="6939218" y="4216229"/>
            <a:ext cx="2308968" cy="2291651"/>
          </a:xfrm>
          <a:prstGeom prst="rect">
            <a:avLst/>
          </a:prstGeom>
        </p:spPr>
      </p:pic>
      <p:sp>
        <p:nvSpPr>
          <p:cNvPr id="42" name="TextovéPole 41">
            <a:extLst>
              <a:ext uri="{FF2B5EF4-FFF2-40B4-BE49-F238E27FC236}">
                <a16:creationId xmlns:a16="http://schemas.microsoft.com/office/drawing/2014/main" id="{F1FA3FB8-12CC-4A90-862A-0B3496230C34}"/>
              </a:ext>
            </a:extLst>
          </p:cNvPr>
          <p:cNvSpPr txBox="1"/>
          <p:nvPr/>
        </p:nvSpPr>
        <p:spPr>
          <a:xfrm>
            <a:off x="7209133" y="6401026"/>
            <a:ext cx="2741922" cy="369332"/>
          </a:xfrm>
          <a:prstGeom prst="rect">
            <a:avLst/>
          </a:prstGeom>
          <a:noFill/>
        </p:spPr>
        <p:txBody>
          <a:bodyPr wrap="square" rtlCol="0">
            <a:prstTxWarp prst="textChevronInverted">
              <a:avLst/>
            </a:prstTxWarp>
            <a:spAutoFit/>
          </a:bodyPr>
          <a:lstStyle/>
          <a:p>
            <a:r>
              <a:rPr lang="cs-CZ" dirty="0"/>
              <a:t>VLASTNÍCI A AKCIONÁŘI</a:t>
            </a:r>
          </a:p>
        </p:txBody>
      </p:sp>
      <p:pic>
        <p:nvPicPr>
          <p:cNvPr id="44" name="Obrázek 43">
            <a:extLst>
              <a:ext uri="{FF2B5EF4-FFF2-40B4-BE49-F238E27FC236}">
                <a16:creationId xmlns:a16="http://schemas.microsoft.com/office/drawing/2014/main" id="{A0F56817-C610-4A5B-A3D4-BBB1161956E0}"/>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7186" b="89820" l="10000" r="90000">
                        <a14:foregroundMark x1="79250" y1="7186" x2="76750" y2="10180"/>
                        <a14:foregroundMark x1="64250" y1="88323" x2="73750" y2="88623"/>
                        <a14:foregroundMark x1="73750" y1="88623" x2="81000" y2="87725"/>
                      </a14:backgroundRemoval>
                    </a14:imgEffect>
                  </a14:imgLayer>
                </a14:imgProps>
              </a:ext>
              <a:ext uri="{28A0092B-C50C-407E-A947-70E740481C1C}">
                <a14:useLocalDpi xmlns:a14="http://schemas.microsoft.com/office/drawing/2010/main" val="0"/>
              </a:ext>
            </a:extLst>
          </a:blip>
          <a:stretch>
            <a:fillRect/>
          </a:stretch>
        </p:blipFill>
        <p:spPr>
          <a:xfrm>
            <a:off x="8151377" y="2554082"/>
            <a:ext cx="1775153" cy="1482253"/>
          </a:xfrm>
          <a:prstGeom prst="rect">
            <a:avLst/>
          </a:prstGeom>
        </p:spPr>
      </p:pic>
      <p:pic>
        <p:nvPicPr>
          <p:cNvPr id="48" name="Obrázek 47" descr="Obsah obrázku hračka, panenka&#10;&#10;Popis byl vytvořen automaticky">
            <a:extLst>
              <a:ext uri="{FF2B5EF4-FFF2-40B4-BE49-F238E27FC236}">
                <a16:creationId xmlns:a16="http://schemas.microsoft.com/office/drawing/2014/main" id="{5C42AC85-D755-42CD-89F2-ADB0AB27B60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9785" b="90215" l="10000" r="90000">
                        <a14:foregroundMark x1="56667" y1="90215" x2="57556" y2="89260"/>
                      </a14:backgroundRemoval>
                    </a14:imgEffect>
                  </a14:imgLayer>
                </a14:imgProps>
              </a:ext>
              <a:ext uri="{28A0092B-C50C-407E-A947-70E740481C1C}">
                <a14:useLocalDpi xmlns:a14="http://schemas.microsoft.com/office/drawing/2010/main" val="0"/>
              </a:ext>
            </a:extLst>
          </a:blip>
          <a:stretch>
            <a:fillRect/>
          </a:stretch>
        </p:blipFill>
        <p:spPr>
          <a:xfrm>
            <a:off x="4352312" y="5129520"/>
            <a:ext cx="1703770" cy="1586399"/>
          </a:xfrm>
          <a:prstGeom prst="rect">
            <a:avLst/>
          </a:prstGeom>
        </p:spPr>
      </p:pic>
      <p:sp>
        <p:nvSpPr>
          <p:cNvPr id="49" name="TextovéPole 48">
            <a:extLst>
              <a:ext uri="{FF2B5EF4-FFF2-40B4-BE49-F238E27FC236}">
                <a16:creationId xmlns:a16="http://schemas.microsoft.com/office/drawing/2014/main" id="{FF22E23C-D4F8-4637-A5F5-D1E57C2FBE54}"/>
              </a:ext>
            </a:extLst>
          </p:cNvPr>
          <p:cNvSpPr txBox="1"/>
          <p:nvPr/>
        </p:nvSpPr>
        <p:spPr>
          <a:xfrm>
            <a:off x="4021152" y="6453832"/>
            <a:ext cx="2283788" cy="369332"/>
          </a:xfrm>
          <a:prstGeom prst="rect">
            <a:avLst/>
          </a:prstGeom>
          <a:noFill/>
        </p:spPr>
        <p:txBody>
          <a:bodyPr wrap="square" rtlCol="0">
            <a:prstTxWarp prst="textChevronInverted">
              <a:avLst/>
            </a:prstTxWarp>
            <a:spAutoFit/>
          </a:bodyPr>
          <a:lstStyle/>
          <a:p>
            <a:r>
              <a:rPr lang="cs-CZ" dirty="0"/>
              <a:t>OBCHODNÍ PARTNEŘI</a:t>
            </a:r>
          </a:p>
        </p:txBody>
      </p:sp>
      <p:sp>
        <p:nvSpPr>
          <p:cNvPr id="32" name="TextovéPole 31">
            <a:extLst>
              <a:ext uri="{FF2B5EF4-FFF2-40B4-BE49-F238E27FC236}">
                <a16:creationId xmlns:a16="http://schemas.microsoft.com/office/drawing/2014/main" id="{5B538B37-038F-4C9C-BC7E-9C0A34C7C040}"/>
              </a:ext>
            </a:extLst>
          </p:cNvPr>
          <p:cNvSpPr txBox="1"/>
          <p:nvPr/>
        </p:nvSpPr>
        <p:spPr>
          <a:xfrm>
            <a:off x="6200107" y="1731108"/>
            <a:ext cx="1616151" cy="369332"/>
          </a:xfrm>
          <a:prstGeom prst="rect">
            <a:avLst/>
          </a:prstGeom>
          <a:noFill/>
        </p:spPr>
        <p:txBody>
          <a:bodyPr wrap="square" rtlCol="0">
            <a:prstTxWarp prst="textChevronInverted">
              <a:avLst/>
            </a:prstTxWarp>
            <a:spAutoFit/>
          </a:bodyPr>
          <a:lstStyle/>
          <a:p>
            <a:r>
              <a:rPr lang="cs-CZ" dirty="0"/>
              <a:t>ZAMĚSTNANCI</a:t>
            </a:r>
          </a:p>
        </p:txBody>
      </p:sp>
      <p:pic>
        <p:nvPicPr>
          <p:cNvPr id="7" name="Obrázek 6" descr="Obsah obrázku pózování, skupina, zeď, osoba&#10;&#10;Popis byl vytvořen automaticky">
            <a:extLst>
              <a:ext uri="{FF2B5EF4-FFF2-40B4-BE49-F238E27FC236}">
                <a16:creationId xmlns:a16="http://schemas.microsoft.com/office/drawing/2014/main" id="{F6712E7A-2E18-454C-BEA0-117D0CC61E1D}"/>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9071" b="89849" l="5616" r="93305">
                        <a14:foregroundMark x1="7559" y1="50540" x2="8207" y2="63067"/>
                        <a14:foregroundMark x1="5616" y1="73002" x2="5616" y2="73002"/>
                        <a14:foregroundMark x1="25918" y1="76890" x2="25918" y2="76890"/>
                        <a14:foregroundMark x1="40605" y1="75594" x2="34989" y2="76026"/>
                        <a14:foregroundMark x1="91145" y1="58315" x2="90929" y2="61771"/>
                        <a14:foregroundMark x1="92873" y1="75810" x2="93089" y2="76890"/>
                        <a14:foregroundMark x1="92225" y1="54212" x2="93305" y2="56587"/>
                        <a14:backgroundMark x1="56156" y1="51836" x2="56156" y2="51836"/>
                        <a14:backgroundMark x1="67603" y1="49460" x2="67603" y2="49460"/>
                      </a14:backgroundRemoval>
                    </a14:imgEffect>
                  </a14:imgLayer>
                </a14:imgProps>
              </a:ext>
              <a:ext uri="{28A0092B-C50C-407E-A947-70E740481C1C}">
                <a14:useLocalDpi xmlns:a14="http://schemas.microsoft.com/office/drawing/2010/main" val="0"/>
              </a:ext>
            </a:extLst>
          </a:blip>
          <a:stretch>
            <a:fillRect/>
          </a:stretch>
        </p:blipFill>
        <p:spPr>
          <a:xfrm>
            <a:off x="6061058" y="106144"/>
            <a:ext cx="2078037" cy="2078037"/>
          </a:xfrm>
          <a:prstGeom prst="rect">
            <a:avLst/>
          </a:prstGeom>
        </p:spPr>
      </p:pic>
      <p:cxnSp>
        <p:nvCxnSpPr>
          <p:cNvPr id="17" name="Přímá spojnice 16">
            <a:extLst>
              <a:ext uri="{FF2B5EF4-FFF2-40B4-BE49-F238E27FC236}">
                <a16:creationId xmlns:a16="http://schemas.microsoft.com/office/drawing/2014/main" id="{FE3BE587-A2E0-426E-8128-DC6990B12314}"/>
              </a:ext>
            </a:extLst>
          </p:cNvPr>
          <p:cNvCxnSpPr>
            <a:cxnSpLocks/>
          </p:cNvCxnSpPr>
          <p:nvPr/>
        </p:nvCxnSpPr>
        <p:spPr>
          <a:xfrm flipH="1" flipV="1">
            <a:off x="3281750" y="617332"/>
            <a:ext cx="1485792" cy="2234725"/>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Přímá spojnice 39">
            <a:extLst>
              <a:ext uri="{FF2B5EF4-FFF2-40B4-BE49-F238E27FC236}">
                <a16:creationId xmlns:a16="http://schemas.microsoft.com/office/drawing/2014/main" id="{3097FD46-A27B-450E-92D0-BB8404DCF6F0}"/>
              </a:ext>
            </a:extLst>
          </p:cNvPr>
          <p:cNvCxnSpPr>
            <a:cxnSpLocks/>
          </p:cNvCxnSpPr>
          <p:nvPr/>
        </p:nvCxnSpPr>
        <p:spPr>
          <a:xfrm flipH="1" flipV="1">
            <a:off x="5501809" y="4470170"/>
            <a:ext cx="1307508" cy="2168328"/>
          </a:xfrm>
          <a:prstGeom prst="line">
            <a:avLst/>
          </a:prstGeom>
          <a:ln w="28575"/>
        </p:spPr>
        <p:style>
          <a:lnRef idx="1">
            <a:schemeClr val="dk1"/>
          </a:lnRef>
          <a:fillRef idx="0">
            <a:schemeClr val="dk1"/>
          </a:fillRef>
          <a:effectRef idx="0">
            <a:schemeClr val="dk1"/>
          </a:effectRef>
          <a:fontRef idx="minor">
            <a:schemeClr val="tx1"/>
          </a:fontRef>
        </p:style>
      </p:cxnSp>
      <p:sp>
        <p:nvSpPr>
          <p:cNvPr id="20" name="TextovéPole 19">
            <a:extLst>
              <a:ext uri="{FF2B5EF4-FFF2-40B4-BE49-F238E27FC236}">
                <a16:creationId xmlns:a16="http://schemas.microsoft.com/office/drawing/2014/main" id="{DB3FB316-0DD2-4CC6-A40E-5ACB74AEC107}"/>
              </a:ext>
            </a:extLst>
          </p:cNvPr>
          <p:cNvSpPr txBox="1"/>
          <p:nvPr/>
        </p:nvSpPr>
        <p:spPr>
          <a:xfrm rot="19588119">
            <a:off x="3760535" y="697737"/>
            <a:ext cx="430887" cy="2585323"/>
          </a:xfrm>
          <a:prstGeom prst="rect">
            <a:avLst/>
          </a:prstGeom>
          <a:noFill/>
        </p:spPr>
        <p:txBody>
          <a:bodyPr vert="vert" wrap="square" rtlCol="0">
            <a:spAutoFit/>
          </a:bodyPr>
          <a:lstStyle/>
          <a:p>
            <a:r>
              <a:rPr lang="cs-CZ" sz="1600" b="1" dirty="0">
                <a:latin typeface="Bookman Old Style" panose="02050604050505020204" pitchFamily="18" charset="0"/>
              </a:rPr>
              <a:t>EXTERNÍ UŽIVATELÉ</a:t>
            </a:r>
          </a:p>
        </p:txBody>
      </p:sp>
      <p:sp>
        <p:nvSpPr>
          <p:cNvPr id="45" name="TextovéPole 44">
            <a:extLst>
              <a:ext uri="{FF2B5EF4-FFF2-40B4-BE49-F238E27FC236}">
                <a16:creationId xmlns:a16="http://schemas.microsoft.com/office/drawing/2014/main" id="{908FFCF6-1E57-4335-B676-2E405A064EC0}"/>
              </a:ext>
            </a:extLst>
          </p:cNvPr>
          <p:cNvSpPr txBox="1"/>
          <p:nvPr/>
        </p:nvSpPr>
        <p:spPr>
          <a:xfrm rot="19617024">
            <a:off x="4061422" y="568775"/>
            <a:ext cx="430887" cy="2585323"/>
          </a:xfrm>
          <a:prstGeom prst="rect">
            <a:avLst/>
          </a:prstGeom>
          <a:noFill/>
        </p:spPr>
        <p:txBody>
          <a:bodyPr vert="vert" wrap="square" rtlCol="0">
            <a:spAutoFit/>
          </a:bodyPr>
          <a:lstStyle/>
          <a:p>
            <a:r>
              <a:rPr lang="cs-CZ" sz="1600" b="1" dirty="0">
                <a:latin typeface="Bookman Old Style" panose="02050604050505020204" pitchFamily="18" charset="0"/>
              </a:rPr>
              <a:t>INTERNÍ UŽIVATELÉ</a:t>
            </a:r>
          </a:p>
        </p:txBody>
      </p:sp>
      <p:sp>
        <p:nvSpPr>
          <p:cNvPr id="46" name="TextovéPole 45">
            <a:extLst>
              <a:ext uri="{FF2B5EF4-FFF2-40B4-BE49-F238E27FC236}">
                <a16:creationId xmlns:a16="http://schemas.microsoft.com/office/drawing/2014/main" id="{180C18FF-75C0-42A0-8283-89B63C4A1F70}"/>
              </a:ext>
            </a:extLst>
          </p:cNvPr>
          <p:cNvSpPr txBox="1"/>
          <p:nvPr/>
        </p:nvSpPr>
        <p:spPr>
          <a:xfrm rot="19708587">
            <a:off x="6158480" y="4287654"/>
            <a:ext cx="430887" cy="2585323"/>
          </a:xfrm>
          <a:prstGeom prst="rect">
            <a:avLst/>
          </a:prstGeom>
          <a:noFill/>
        </p:spPr>
        <p:txBody>
          <a:bodyPr vert="vert" wrap="square" rtlCol="0">
            <a:spAutoFit/>
          </a:bodyPr>
          <a:lstStyle/>
          <a:p>
            <a:r>
              <a:rPr lang="cs-CZ" sz="1600" b="1" dirty="0">
                <a:latin typeface="Bookman Old Style" panose="02050604050505020204" pitchFamily="18" charset="0"/>
              </a:rPr>
              <a:t>INTERNÍ UŽIVATELÉ</a:t>
            </a:r>
          </a:p>
        </p:txBody>
      </p:sp>
      <p:sp>
        <p:nvSpPr>
          <p:cNvPr id="50" name="TextovéPole 49">
            <a:extLst>
              <a:ext uri="{FF2B5EF4-FFF2-40B4-BE49-F238E27FC236}">
                <a16:creationId xmlns:a16="http://schemas.microsoft.com/office/drawing/2014/main" id="{F85A752B-2E43-4361-99B8-6C4682F9079A}"/>
              </a:ext>
            </a:extLst>
          </p:cNvPr>
          <p:cNvSpPr txBox="1"/>
          <p:nvPr/>
        </p:nvSpPr>
        <p:spPr>
          <a:xfrm rot="19743579">
            <a:off x="5852003" y="4455844"/>
            <a:ext cx="430887" cy="2585323"/>
          </a:xfrm>
          <a:prstGeom prst="rect">
            <a:avLst/>
          </a:prstGeom>
          <a:noFill/>
        </p:spPr>
        <p:txBody>
          <a:bodyPr vert="vert" wrap="square" rtlCol="0">
            <a:spAutoFit/>
          </a:bodyPr>
          <a:lstStyle/>
          <a:p>
            <a:r>
              <a:rPr lang="cs-CZ" sz="1600" b="1" dirty="0">
                <a:latin typeface="Bookman Old Style" panose="02050604050505020204" pitchFamily="18" charset="0"/>
              </a:rPr>
              <a:t>EXTERNÍ UŽIVATELÉ</a:t>
            </a:r>
          </a:p>
        </p:txBody>
      </p:sp>
    </p:spTree>
    <p:extLst>
      <p:ext uri="{BB962C8B-B14F-4D97-AF65-F5344CB8AC3E}">
        <p14:creationId xmlns:p14="http://schemas.microsoft.com/office/powerpoint/2010/main" val="574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FUNDAMENTÁLNÍ ANALÝZA</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a:spcBef>
                <a:spcPts val="0"/>
              </a:spcBef>
              <a:buFontTx/>
              <a:buChar char="-"/>
            </a:pPr>
            <a:r>
              <a:rPr lang="cs-CZ" sz="3000" dirty="0">
                <a:latin typeface="Amasis MT Pro" panose="02040504050005020304" pitchFamily="18" charset="-18"/>
              </a:rPr>
              <a:t>Je založena na:</a:t>
            </a:r>
          </a:p>
          <a:p>
            <a:pPr lvl="1">
              <a:spcBef>
                <a:spcPts val="0"/>
              </a:spcBef>
              <a:buFont typeface="Wingdings" panose="05000000000000000000" pitchFamily="2" charset="2"/>
              <a:buChar char="§"/>
            </a:pPr>
            <a:r>
              <a:rPr lang="cs-CZ" sz="3000" i="1" dirty="0">
                <a:latin typeface="Amasis MT Pro" panose="02040504050005020304" pitchFamily="18" charset="-18"/>
              </a:rPr>
              <a:t>rozsáhlých znalostech vzájemných souvislostí mezi ekonomickými a mimoekonomickými jevy,</a:t>
            </a:r>
          </a:p>
          <a:p>
            <a:pPr lvl="1">
              <a:spcBef>
                <a:spcPts val="0"/>
              </a:spcBef>
              <a:buFont typeface="Wingdings" panose="05000000000000000000" pitchFamily="2" charset="2"/>
              <a:buChar char="§"/>
            </a:pPr>
            <a:r>
              <a:rPr lang="cs-CZ" sz="3000" i="1" dirty="0">
                <a:latin typeface="Amasis MT Pro" panose="02040504050005020304" pitchFamily="18" charset="-18"/>
              </a:rPr>
              <a:t>zkušenostech,</a:t>
            </a:r>
          </a:p>
          <a:p>
            <a:pPr lvl="1">
              <a:spcBef>
                <a:spcPts val="0"/>
              </a:spcBef>
              <a:buFont typeface="Wingdings" panose="05000000000000000000" pitchFamily="2" charset="2"/>
              <a:buChar char="§"/>
            </a:pPr>
            <a:r>
              <a:rPr lang="cs-CZ" sz="3000" i="1" dirty="0">
                <a:latin typeface="Amasis MT Pro" panose="02040504050005020304" pitchFamily="18" charset="-18"/>
              </a:rPr>
              <a:t>odhadech trendů.</a:t>
            </a:r>
          </a:p>
          <a:p>
            <a:pPr>
              <a:spcBef>
                <a:spcPts val="0"/>
              </a:spcBef>
              <a:buFontTx/>
              <a:buChar char="-"/>
            </a:pPr>
            <a:r>
              <a:rPr lang="cs-CZ" sz="3000" dirty="0">
                <a:latin typeface="Amasis MT Pro" panose="02040504050005020304" pitchFamily="18" charset="-18"/>
              </a:rPr>
              <a:t>Zpracovává velké množství kvalitativních dat.</a:t>
            </a:r>
          </a:p>
          <a:p>
            <a:pPr>
              <a:spcBef>
                <a:spcPts val="0"/>
              </a:spcBef>
              <a:buFontTx/>
              <a:buChar char="-"/>
            </a:pPr>
            <a:r>
              <a:rPr lang="cs-CZ" sz="3000" dirty="0">
                <a:latin typeface="Amasis MT Pro" panose="02040504050005020304" pitchFamily="18" charset="-18"/>
              </a:rPr>
              <a:t>Východiskem fundamentální analýzy je identifikace prostředí, ve kterém se podnik nachází.</a:t>
            </a:r>
          </a:p>
          <a:p>
            <a:pPr>
              <a:spcBef>
                <a:spcPts val="0"/>
              </a:spcBef>
              <a:buFontTx/>
              <a:buChar char="-"/>
            </a:pPr>
            <a:r>
              <a:rPr lang="cs-CZ" sz="3000" dirty="0">
                <a:latin typeface="Amasis MT Pro" panose="02040504050005020304" pitchFamily="18" charset="-18"/>
              </a:rPr>
              <a:t>Součástí je:</a:t>
            </a:r>
          </a:p>
          <a:p>
            <a:pPr lvl="1">
              <a:spcBef>
                <a:spcPts val="0"/>
              </a:spcBef>
              <a:buFont typeface="Wingdings" panose="05000000000000000000" pitchFamily="2" charset="2"/>
              <a:buChar char="§"/>
            </a:pPr>
            <a:r>
              <a:rPr lang="cs-CZ" sz="3000" i="1" dirty="0">
                <a:latin typeface="Amasis MT Pro" panose="02040504050005020304" pitchFamily="18" charset="-18"/>
              </a:rPr>
              <a:t>analýza vlivu vnitřního i vnějšího ekonomického prostředí podniku,</a:t>
            </a:r>
          </a:p>
          <a:p>
            <a:pPr lvl="1">
              <a:spcBef>
                <a:spcPts val="0"/>
              </a:spcBef>
              <a:buFont typeface="Wingdings" panose="05000000000000000000" pitchFamily="2" charset="2"/>
              <a:buChar char="§"/>
            </a:pPr>
            <a:r>
              <a:rPr lang="cs-CZ" sz="3000" i="1" dirty="0">
                <a:latin typeface="Amasis MT Pro" panose="02040504050005020304" pitchFamily="18" charset="-18"/>
              </a:rPr>
              <a:t>fáze životního cyklu podniku,</a:t>
            </a:r>
          </a:p>
          <a:p>
            <a:pPr lvl="1">
              <a:spcBef>
                <a:spcPts val="0"/>
              </a:spcBef>
              <a:buFont typeface="Wingdings" panose="05000000000000000000" pitchFamily="2" charset="2"/>
              <a:buChar char="§"/>
            </a:pPr>
            <a:r>
              <a:rPr lang="cs-CZ" sz="3000" i="1" dirty="0">
                <a:latin typeface="Amasis MT Pro" panose="02040504050005020304" pitchFamily="18" charset="-18"/>
              </a:rPr>
              <a:t>analýza podnikových cílů.</a:t>
            </a:r>
          </a:p>
          <a:p>
            <a:pPr marL="0" lvl="1" indent="0">
              <a:spcBef>
                <a:spcPts val="0"/>
              </a:spcBef>
              <a:buNone/>
            </a:pPr>
            <a:r>
              <a:rPr lang="cs-CZ" sz="3000" i="1" dirty="0">
                <a:latin typeface="Amasis MT Pro" panose="02040504050005020304" pitchFamily="18" charset="-18"/>
              </a:rPr>
              <a:t>- </a:t>
            </a:r>
            <a:r>
              <a:rPr lang="cs-CZ" sz="3000" dirty="0">
                <a:latin typeface="Amasis MT Pro" panose="02040504050005020304" pitchFamily="18" charset="-18"/>
              </a:rPr>
              <a:t>Fundamentální analýza vytváří základní rámec pro technickou finanční analýzu.</a:t>
            </a:r>
          </a:p>
          <a:p>
            <a:pPr marL="0" indent="0">
              <a:buNone/>
            </a:pPr>
            <a:endParaRPr lang="cs-CZ" dirty="0"/>
          </a:p>
        </p:txBody>
      </p:sp>
    </p:spTree>
    <p:extLst>
      <p:ext uri="{BB962C8B-B14F-4D97-AF65-F5344CB8AC3E}">
        <p14:creationId xmlns:p14="http://schemas.microsoft.com/office/powerpoint/2010/main" val="375776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TECHNICKÁ ANALÝZA</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a:spcBef>
                <a:spcPts val="0"/>
              </a:spcBef>
              <a:buFontTx/>
              <a:buChar char="-"/>
            </a:pPr>
            <a:r>
              <a:rPr lang="cs-CZ" sz="3000" dirty="0">
                <a:latin typeface="Amasis MT Pro" panose="02040504050005020304" pitchFamily="18" charset="-18"/>
              </a:rPr>
              <a:t>Používá matematických a statistické metody pro zpracování dat a ekonomicky posuzuje výsledky.</a:t>
            </a:r>
          </a:p>
          <a:p>
            <a:pPr>
              <a:spcBef>
                <a:spcPts val="0"/>
              </a:spcBef>
              <a:buFontTx/>
              <a:buChar char="-"/>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Použití technické analýzy a její hodnocení se neobejde bez srovnání a posouzení.</a:t>
            </a:r>
          </a:p>
          <a:p>
            <a:pPr marL="0" indent="0">
              <a:spcBef>
                <a:spcPts val="0"/>
              </a:spcBef>
              <a:buNone/>
            </a:pPr>
            <a:endParaRPr lang="cs-CZ" sz="3000" dirty="0">
              <a:latin typeface="Amasis MT Pro" panose="02040504050005020304" pitchFamily="18" charset="-18"/>
            </a:endParaRPr>
          </a:p>
        </p:txBody>
      </p:sp>
      <p:graphicFrame>
        <p:nvGraphicFramePr>
          <p:cNvPr id="5" name="Diagram 4">
            <a:extLst>
              <a:ext uri="{FF2B5EF4-FFF2-40B4-BE49-F238E27FC236}">
                <a16:creationId xmlns:a16="http://schemas.microsoft.com/office/drawing/2014/main" id="{F03B86B9-EF66-449A-B38B-5948BA5CC7C0}"/>
              </a:ext>
            </a:extLst>
          </p:cNvPr>
          <p:cNvGraphicFramePr/>
          <p:nvPr>
            <p:extLst>
              <p:ext uri="{D42A27DB-BD31-4B8C-83A1-F6EECF244321}">
                <p14:modId xmlns:p14="http://schemas.microsoft.com/office/powerpoint/2010/main" val="1076880291"/>
              </p:ext>
            </p:extLst>
          </p:nvPr>
        </p:nvGraphicFramePr>
        <p:xfrm>
          <a:off x="484553" y="1703753"/>
          <a:ext cx="7510585" cy="3996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cký objekt 8" descr="Odznak 1 obrys">
            <a:extLst>
              <a:ext uri="{FF2B5EF4-FFF2-40B4-BE49-F238E27FC236}">
                <a16:creationId xmlns:a16="http://schemas.microsoft.com/office/drawing/2014/main" id="{1E9A372F-C561-4500-8AC6-5837002406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431" y="2041769"/>
            <a:ext cx="914400" cy="914400"/>
          </a:xfrm>
          <a:prstGeom prst="rect">
            <a:avLst/>
          </a:prstGeom>
        </p:spPr>
      </p:pic>
      <p:pic>
        <p:nvPicPr>
          <p:cNvPr id="11" name="Grafický objekt 10" descr="Odznak obrys">
            <a:extLst>
              <a:ext uri="{FF2B5EF4-FFF2-40B4-BE49-F238E27FC236}">
                <a16:creationId xmlns:a16="http://schemas.microsoft.com/office/drawing/2014/main" id="{20136351-FE58-4AD4-8183-A17930D0F2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1415" y="3241430"/>
            <a:ext cx="914400" cy="914400"/>
          </a:xfrm>
          <a:prstGeom prst="rect">
            <a:avLst/>
          </a:prstGeom>
        </p:spPr>
      </p:pic>
      <p:pic>
        <p:nvPicPr>
          <p:cNvPr id="13" name="Grafický objekt 12" descr="Odznak 3 obrys">
            <a:extLst>
              <a:ext uri="{FF2B5EF4-FFF2-40B4-BE49-F238E27FC236}">
                <a16:creationId xmlns:a16="http://schemas.microsoft.com/office/drawing/2014/main" id="{39FF4DEC-C60D-4DFA-8D71-11E53526ED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4431" y="4442394"/>
            <a:ext cx="914400" cy="914400"/>
          </a:xfrm>
          <a:prstGeom prst="rect">
            <a:avLst/>
          </a:prstGeom>
        </p:spPr>
      </p:pic>
    </p:spTree>
    <p:extLst>
      <p:ext uri="{BB962C8B-B14F-4D97-AF65-F5344CB8AC3E}">
        <p14:creationId xmlns:p14="http://schemas.microsoft.com/office/powerpoint/2010/main" val="141714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SROVNÁNÍ ÚDAJŮ</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a:spcBef>
                <a:spcPts val="0"/>
              </a:spcBef>
              <a:buFont typeface="Wingdings" panose="05000000000000000000" pitchFamily="2" charset="2"/>
              <a:buChar char="§"/>
            </a:pPr>
            <a:r>
              <a:rPr lang="cs-CZ" sz="3000" b="1" dirty="0">
                <a:latin typeface="Amasis MT Pro" panose="02040504050005020304" pitchFamily="18" charset="-18"/>
              </a:rPr>
              <a:t>časová srovnatelnost,</a:t>
            </a:r>
          </a:p>
          <a:p>
            <a:pPr>
              <a:spcBef>
                <a:spcPts val="0"/>
              </a:spcBef>
              <a:buFont typeface="Wingdings" panose="05000000000000000000" pitchFamily="2" charset="2"/>
              <a:buChar char="§"/>
            </a:pPr>
            <a:r>
              <a:rPr lang="cs-CZ" sz="3000" b="1" dirty="0">
                <a:latin typeface="Amasis MT Pro" panose="02040504050005020304" pitchFamily="18" charset="-18"/>
              </a:rPr>
              <a:t>prostorová srovnatelnost,</a:t>
            </a:r>
          </a:p>
          <a:p>
            <a:pPr>
              <a:spcBef>
                <a:spcPts val="0"/>
              </a:spcBef>
              <a:buFont typeface="Wingdings" panose="05000000000000000000" pitchFamily="2" charset="2"/>
              <a:buChar char="§"/>
            </a:pPr>
            <a:r>
              <a:rPr lang="cs-CZ" sz="3000" b="1" dirty="0">
                <a:latin typeface="Amasis MT Pro" panose="02040504050005020304" pitchFamily="18" charset="-18"/>
              </a:rPr>
              <a:t>subjektová srovnatelnost,</a:t>
            </a:r>
          </a:p>
          <a:p>
            <a:pPr lvl="1">
              <a:spcBef>
                <a:spcPts val="0"/>
              </a:spcBef>
              <a:buFont typeface="Wingdings" panose="05000000000000000000" pitchFamily="2" charset="2"/>
              <a:buChar char="§"/>
            </a:pPr>
            <a:r>
              <a:rPr lang="cs-CZ" sz="3000" b="1" dirty="0">
                <a:latin typeface="Amasis MT Pro" panose="02040504050005020304" pitchFamily="18" charset="-18"/>
              </a:rPr>
              <a:t>oborová srovnatelnost </a:t>
            </a:r>
            <a:r>
              <a:rPr lang="cs-CZ" sz="3000" dirty="0">
                <a:latin typeface="Amasis MT Pro" panose="02040504050005020304" pitchFamily="18" charset="-18"/>
              </a:rPr>
              <a:t>(obdobné vstupy, technologie, vybavení, zákazníci),</a:t>
            </a:r>
          </a:p>
          <a:p>
            <a:pPr lvl="1">
              <a:spcBef>
                <a:spcPts val="0"/>
              </a:spcBef>
              <a:buFont typeface="Wingdings" panose="05000000000000000000" pitchFamily="2" charset="2"/>
              <a:buChar char="§"/>
            </a:pPr>
            <a:r>
              <a:rPr lang="cs-CZ" sz="3000" b="1" dirty="0">
                <a:latin typeface="Amasis MT Pro" panose="02040504050005020304" pitchFamily="18" charset="-18"/>
              </a:rPr>
              <a:t>geografická srovnatelnost </a:t>
            </a:r>
            <a:r>
              <a:rPr lang="cs-CZ" sz="3000" dirty="0">
                <a:latin typeface="Amasis MT Pro" panose="02040504050005020304" pitchFamily="18" charset="-18"/>
              </a:rPr>
              <a:t>(ekonomické prostředí),</a:t>
            </a:r>
          </a:p>
          <a:p>
            <a:pPr lvl="1">
              <a:spcBef>
                <a:spcPts val="0"/>
              </a:spcBef>
              <a:buFont typeface="Wingdings" panose="05000000000000000000" pitchFamily="2" charset="2"/>
              <a:buChar char="§"/>
            </a:pPr>
            <a:r>
              <a:rPr lang="cs-CZ" sz="3000" b="1" dirty="0">
                <a:latin typeface="Amasis MT Pro" panose="02040504050005020304" pitchFamily="18" charset="-18"/>
              </a:rPr>
              <a:t>ekologická srovnatelnost </a:t>
            </a:r>
            <a:r>
              <a:rPr lang="cs-CZ" sz="3000" dirty="0">
                <a:latin typeface="Amasis MT Pro" panose="02040504050005020304" pitchFamily="18" charset="-18"/>
              </a:rPr>
              <a:t>(postoj k životnímu prostředí)</a:t>
            </a:r>
          </a:p>
          <a:p>
            <a:pPr lvl="1">
              <a:spcBef>
                <a:spcPts val="0"/>
              </a:spcBef>
              <a:buFont typeface="Wingdings" panose="05000000000000000000" pitchFamily="2" charset="2"/>
              <a:buChar char="§"/>
            </a:pPr>
            <a:r>
              <a:rPr lang="cs-CZ" sz="3000" b="1" dirty="0">
                <a:latin typeface="Amasis MT Pro" panose="02040504050005020304" pitchFamily="18" charset="-18"/>
              </a:rPr>
              <a:t>legislativní srovnatelnost </a:t>
            </a:r>
            <a:r>
              <a:rPr lang="cs-CZ" sz="3000" dirty="0">
                <a:latin typeface="Amasis MT Pro" panose="02040504050005020304" pitchFamily="18" charset="-18"/>
              </a:rPr>
              <a:t>(daňové zatížení, cla, úvěrové podmínky)	</a:t>
            </a:r>
          </a:p>
          <a:p>
            <a:pPr marL="457200" lvl="1" indent="0">
              <a:spcBef>
                <a:spcPts val="0"/>
              </a:spcBef>
              <a:buNone/>
            </a:pPr>
            <a:endParaRPr lang="cs-CZ" sz="2600" dirty="0">
              <a:latin typeface="Amasis MT Pro" panose="02040504050005020304" pitchFamily="18" charset="-18"/>
            </a:endParaRPr>
          </a:p>
          <a:p>
            <a:pPr>
              <a:spcBef>
                <a:spcPts val="0"/>
              </a:spcBef>
              <a:buFont typeface="Wingdings" panose="05000000000000000000" pitchFamily="2" charset="2"/>
              <a:buChar char="§"/>
            </a:pPr>
            <a:endParaRPr lang="cs-CZ" sz="3000" dirty="0">
              <a:latin typeface="Amasis MT Pro" panose="02040504050005020304" pitchFamily="18" charset="-18"/>
            </a:endParaRPr>
          </a:p>
          <a:p>
            <a:pPr>
              <a:spcBef>
                <a:spcPts val="0"/>
              </a:spcBef>
              <a:buFont typeface="Wingdings" panose="05000000000000000000" pitchFamily="2" charset="2"/>
              <a:buChar char="§"/>
            </a:pPr>
            <a:endParaRPr lang="cs-CZ" sz="3000" dirty="0">
              <a:latin typeface="Amasis MT Pro" panose="02040504050005020304" pitchFamily="18" charset="-18"/>
            </a:endParaRPr>
          </a:p>
        </p:txBody>
      </p:sp>
    </p:spTree>
    <p:extLst>
      <p:ext uri="{BB962C8B-B14F-4D97-AF65-F5344CB8AC3E}">
        <p14:creationId xmlns:p14="http://schemas.microsoft.com/office/powerpoint/2010/main" val="353117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3500" b="1" dirty="0">
                <a:latin typeface="Amasis MT Pro" panose="02040504050005020304" pitchFamily="18" charset="-18"/>
              </a:rPr>
              <a:t>METODY TECHNICKÉ ANALÝZY</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457200" lvl="1" indent="0">
              <a:spcBef>
                <a:spcPts val="0"/>
              </a:spcBef>
              <a:buNone/>
            </a:pPr>
            <a:endParaRPr lang="cs-CZ" sz="2600" dirty="0">
              <a:latin typeface="Amasis MT Pro" panose="02040504050005020304" pitchFamily="18" charset="-18"/>
            </a:endParaRPr>
          </a:p>
          <a:p>
            <a:pPr>
              <a:spcBef>
                <a:spcPts val="0"/>
              </a:spcBef>
              <a:buFont typeface="Wingdings" panose="05000000000000000000" pitchFamily="2" charset="2"/>
              <a:buChar char="§"/>
            </a:pPr>
            <a:endParaRPr lang="cs-CZ" sz="3000" dirty="0">
              <a:latin typeface="Amasis MT Pro" panose="02040504050005020304" pitchFamily="18" charset="-18"/>
            </a:endParaRPr>
          </a:p>
          <a:p>
            <a:pPr>
              <a:spcBef>
                <a:spcPts val="0"/>
              </a:spcBef>
              <a:buFont typeface="Wingdings" panose="05000000000000000000" pitchFamily="2" charset="2"/>
              <a:buChar char="§"/>
            </a:pPr>
            <a:endParaRPr lang="cs-CZ" sz="3000" dirty="0">
              <a:latin typeface="Amasis MT Pro" panose="02040504050005020304" pitchFamily="18" charset="-18"/>
            </a:endParaRPr>
          </a:p>
        </p:txBody>
      </p:sp>
      <p:graphicFrame>
        <p:nvGraphicFramePr>
          <p:cNvPr id="7" name="Diagram 6">
            <a:extLst>
              <a:ext uri="{FF2B5EF4-FFF2-40B4-BE49-F238E27FC236}">
                <a16:creationId xmlns:a16="http://schemas.microsoft.com/office/drawing/2014/main" id="{5A024BAB-F857-45BB-B909-A2E7AB487CBF}"/>
              </a:ext>
            </a:extLst>
          </p:cNvPr>
          <p:cNvGraphicFramePr/>
          <p:nvPr>
            <p:extLst>
              <p:ext uri="{D42A27DB-BD31-4B8C-83A1-F6EECF244321}">
                <p14:modId xmlns:p14="http://schemas.microsoft.com/office/powerpoint/2010/main" val="2555966992"/>
              </p:ext>
            </p:extLst>
          </p:nvPr>
        </p:nvGraphicFramePr>
        <p:xfrm>
          <a:off x="234943" y="772998"/>
          <a:ext cx="11746041" cy="6018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86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CC3E1A3-8781-46BE-A42D-9FE9FFE3AC1E}"/>
              </a:ext>
            </a:extLst>
          </p:cNvPr>
          <p:cNvSpPr>
            <a:spLocks noGrp="1"/>
          </p:cNvSpPr>
          <p:nvPr>
            <p:ph type="title"/>
          </p:nvPr>
        </p:nvSpPr>
        <p:spPr>
          <a:xfrm>
            <a:off x="1524000" y="1788600"/>
            <a:ext cx="9144000" cy="2764028"/>
          </a:xfrm>
        </p:spPr>
        <p:txBody>
          <a:bodyPr vert="horz" lIns="91440" tIns="45720" rIns="91440" bIns="45720" rtlCol="0" anchor="ctr">
            <a:normAutofit fontScale="90000"/>
          </a:bodyPr>
          <a:lstStyle/>
          <a:p>
            <a:pPr algn="ctr"/>
            <a:r>
              <a:rPr lang="cs-CZ" sz="6000" b="1" kern="1200" dirty="0">
                <a:solidFill>
                  <a:schemeClr val="tx1"/>
                </a:solidFill>
                <a:latin typeface="Amasis MT Pro Medium" panose="02040604050005020304" pitchFamily="18" charset="-18"/>
              </a:rPr>
              <a:t>2. </a:t>
            </a:r>
            <a:br>
              <a:rPr lang="cs-CZ" sz="6000" b="1" kern="1200" dirty="0">
                <a:solidFill>
                  <a:schemeClr val="tx1"/>
                </a:solidFill>
                <a:latin typeface="Amasis MT Pro Medium" panose="02040604050005020304" pitchFamily="18" charset="-18"/>
              </a:rPr>
            </a:br>
            <a:r>
              <a:rPr lang="cs-CZ" sz="6000" b="1" kern="1200" dirty="0">
                <a:solidFill>
                  <a:schemeClr val="tx1"/>
                </a:solidFill>
                <a:latin typeface="Amasis MT Pro Medium" panose="02040604050005020304" pitchFamily="18" charset="-18"/>
              </a:rPr>
              <a:t>ANALÝZA </a:t>
            </a:r>
            <a:br>
              <a:rPr lang="cs-CZ" sz="6000" b="1" kern="1200" dirty="0">
                <a:solidFill>
                  <a:schemeClr val="tx1"/>
                </a:solidFill>
                <a:latin typeface="Amasis MT Pro Medium" panose="02040604050005020304" pitchFamily="18" charset="-18"/>
              </a:rPr>
            </a:br>
            <a:r>
              <a:rPr lang="cs-CZ" sz="6000" b="1" kern="1200" dirty="0">
                <a:solidFill>
                  <a:schemeClr val="tx1"/>
                </a:solidFill>
                <a:latin typeface="Amasis MT Pro Medium" panose="02040604050005020304" pitchFamily="18" charset="-18"/>
              </a:rPr>
              <a:t>ABSOLUTNÍCH UKAZATELŮ</a:t>
            </a:r>
            <a:endParaRPr lang="en-US" sz="6000" b="1" kern="1200" dirty="0">
              <a:solidFill>
                <a:schemeClr val="tx1"/>
              </a:solidFill>
              <a:latin typeface="Amasis MT Pro Medium" panose="02040604050005020304" pitchFamily="18" charset="-18"/>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Přímá spojnice 4">
            <a:extLst>
              <a:ext uri="{FF2B5EF4-FFF2-40B4-BE49-F238E27FC236}">
                <a16:creationId xmlns:a16="http://schemas.microsoft.com/office/drawing/2014/main" id="{37EEFBC8-5A23-46D0-A707-ADC92283EC25}"/>
              </a:ext>
            </a:extLst>
          </p:cNvPr>
          <p:cNvCxnSpPr/>
          <p:nvPr/>
        </p:nvCxnSpPr>
        <p:spPr>
          <a:xfrm flipV="1">
            <a:off x="3718560" y="5538502"/>
            <a:ext cx="4831471" cy="13716"/>
          </a:xfrm>
          <a:prstGeom prst="line">
            <a:avLst/>
          </a:prstGeom>
          <a:ln w="76200"/>
        </p:spPr>
        <p:style>
          <a:lnRef idx="3">
            <a:schemeClr val="dk1"/>
          </a:lnRef>
          <a:fillRef idx="0">
            <a:schemeClr val="dk1"/>
          </a:fillRef>
          <a:effectRef idx="2">
            <a:schemeClr val="dk1"/>
          </a:effectRef>
          <a:fontRef idx="minor">
            <a:schemeClr val="tx1"/>
          </a:fontRef>
        </p:style>
      </p:cxnSp>
      <p:pic>
        <p:nvPicPr>
          <p:cNvPr id="8" name="Obrázek 7" descr="Obsah obrázku text, osoba, přenosný počítač, interiér&#10;&#10;Popis byl vytvořen automaticky">
            <a:extLst>
              <a:ext uri="{FF2B5EF4-FFF2-40B4-BE49-F238E27FC236}">
                <a16:creationId xmlns:a16="http://schemas.microsoft.com/office/drawing/2014/main" id="{00D9826A-805B-4D21-9CC1-1858B462198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388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HORIZONTÁLNÍ ANALÝZA</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mc:AlternateContent xmlns:mc="http://schemas.openxmlformats.org/markup-compatibility/2006" xmlns:a14="http://schemas.microsoft.com/office/drawing/2010/main">
        <mc:Choice Requires="a14">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93075" y="1058984"/>
                <a:ext cx="11840309" cy="5884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cs-CZ" sz="3000" dirty="0">
                    <a:latin typeface="Amasis MT Pro" panose="02040504050005020304" pitchFamily="18" charset="-18"/>
                  </a:rPr>
                  <a:t>„</a:t>
                </a:r>
                <a:r>
                  <a:rPr lang="cs-CZ" sz="3500" b="1" dirty="0">
                    <a:latin typeface="Amasis MT Pro" panose="02040504050005020304" pitchFamily="18" charset="-18"/>
                  </a:rPr>
                  <a:t>ANALÝZA TRENDŮ“</a:t>
                </a: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457200" lvl="1" indent="-457200">
                  <a:lnSpc>
                    <a:spcPct val="100000"/>
                  </a:lnSpc>
                  <a:spcBef>
                    <a:spcPts val="0"/>
                  </a:spcBef>
                  <a:buFontTx/>
                  <a:buChar char="-"/>
                </a:pPr>
                <a:r>
                  <a:rPr lang="cs-CZ" sz="3000" dirty="0">
                    <a:latin typeface="Amasis MT Pro" panose="02040504050005020304" pitchFamily="18" charset="-18"/>
                  </a:rPr>
                  <a:t>Porovnávají se položky účetních výkazů (rozvahy a výkazu zisku a ztráty) ve dvou po sobě jdoucích obdobích.</a:t>
                </a:r>
              </a:p>
              <a:p>
                <a:pPr marL="457200" lvl="1" indent="-457200">
                  <a:lnSpc>
                    <a:spcPct val="100000"/>
                  </a:lnSpc>
                  <a:spcBef>
                    <a:spcPts val="0"/>
                  </a:spcBef>
                  <a:buFontTx/>
                  <a:buChar char="-"/>
                </a:pPr>
                <a:r>
                  <a:rPr lang="cs-CZ" sz="3000" dirty="0">
                    <a:latin typeface="Amasis MT Pro" panose="02040504050005020304" pitchFamily="18" charset="-18"/>
                  </a:rPr>
                  <a:t>Sledují se absolutní i relativní (%) změny položek v čase.</a:t>
                </a:r>
              </a:p>
              <a:p>
                <a:pPr marL="457200" lvl="1" indent="-457200">
                  <a:lnSpc>
                    <a:spcPct val="100000"/>
                  </a:lnSpc>
                  <a:spcBef>
                    <a:spcPts val="0"/>
                  </a:spcBef>
                  <a:buFontTx/>
                  <a:buChar char="-"/>
                </a:pPr>
                <a:r>
                  <a:rPr lang="cs-CZ" sz="3000" dirty="0">
                    <a:latin typeface="Amasis MT Pro" panose="02040504050005020304" pitchFamily="18" charset="-18"/>
                  </a:rPr>
                  <a:t>Změny položek účetních výkazů se sledují po řádcích = </a:t>
                </a:r>
                <a:r>
                  <a:rPr lang="cs-CZ" sz="3000" b="1" dirty="0">
                    <a:latin typeface="Amasis MT Pro" panose="02040504050005020304" pitchFamily="18" charset="-18"/>
                  </a:rPr>
                  <a:t>horizontálně.</a:t>
                </a:r>
              </a:p>
              <a:p>
                <a:pPr marL="0" lvl="1" indent="0">
                  <a:lnSpc>
                    <a:spcPct val="100000"/>
                  </a:lnSpc>
                  <a:spcBef>
                    <a:spcPts val="0"/>
                  </a:spcBef>
                  <a:buNone/>
                </a:pPr>
                <a14:m>
                  <m:oMathPara xmlns:m="http://schemas.openxmlformats.org/officeDocument/2006/math">
                    <m:oMathParaPr>
                      <m:jc m:val="left"/>
                    </m:oMathParaPr>
                    <m:oMath xmlns:m="http://schemas.openxmlformats.org/officeDocument/2006/math">
                      <m:r>
                        <a:rPr lang="cs-CZ" sz="2500" b="0" i="1" smtClean="0">
                          <a:latin typeface="Cambria Math" panose="02040503050406030204" pitchFamily="18" charset="0"/>
                        </a:rPr>
                        <m:t>𝑎𝑏𝑠𝑜𝑙𝑢𝑡𝑛</m:t>
                      </m:r>
                      <m:r>
                        <a:rPr lang="cs-CZ" sz="2500" b="0" i="1" smtClean="0">
                          <a:latin typeface="Cambria Math" panose="02040503050406030204" pitchFamily="18" charset="0"/>
                        </a:rPr>
                        <m:t>í </m:t>
                      </m:r>
                      <m:r>
                        <a:rPr lang="cs-CZ" sz="2500" b="0" i="1" smtClean="0">
                          <a:latin typeface="Cambria Math" panose="02040503050406030204" pitchFamily="18" charset="0"/>
                        </a:rPr>
                        <m:t>𝑧𝑚</m:t>
                      </m:r>
                      <m:r>
                        <a:rPr lang="cs-CZ" sz="2500" b="0" i="1" smtClean="0">
                          <a:latin typeface="Cambria Math" panose="02040503050406030204" pitchFamily="18" charset="0"/>
                        </a:rPr>
                        <m:t>ě</m:t>
                      </m:r>
                      <m:r>
                        <a:rPr lang="cs-CZ" sz="2500" b="0" i="1" smtClean="0">
                          <a:latin typeface="Cambria Math" panose="02040503050406030204" pitchFamily="18" charset="0"/>
                        </a:rPr>
                        <m:t>𝑛𝑎</m:t>
                      </m:r>
                      <m:r>
                        <a:rPr lang="cs-CZ" sz="2500" b="0" i="1" smtClean="0">
                          <a:latin typeface="Cambria Math" panose="02040503050406030204" pitchFamily="18" charset="0"/>
                        </a:rPr>
                        <m:t>= </m:t>
                      </m:r>
                      <m:f>
                        <m:fPr>
                          <m:ctrlPr>
                            <a:rPr lang="cs-CZ" sz="2500" i="1" smtClean="0">
                              <a:latin typeface="Cambria Math" panose="02040503050406030204" pitchFamily="18" charset="0"/>
                            </a:rPr>
                          </m:ctrlPr>
                        </m:fPr>
                        <m:num>
                          <m:r>
                            <a:rPr lang="cs-CZ" sz="2500" b="0" i="1" smtClean="0">
                              <a:latin typeface="Cambria Math" panose="02040503050406030204" pitchFamily="18" charset="0"/>
                            </a:rPr>
                            <m:t>𝑜𝑏𝑑𝑜𝑏</m:t>
                          </m:r>
                          <m:r>
                            <a:rPr lang="cs-CZ" sz="2500" b="0" i="1" smtClean="0">
                              <a:latin typeface="Cambria Math" panose="02040503050406030204" pitchFamily="18" charset="0"/>
                            </a:rPr>
                            <m:t>í −</m:t>
                          </m:r>
                          <m:r>
                            <a:rPr lang="cs-CZ" sz="2500" b="0" i="1" smtClean="0">
                              <a:latin typeface="Cambria Math" panose="02040503050406030204" pitchFamily="18" charset="0"/>
                            </a:rPr>
                            <m:t>𝑝</m:t>
                          </m:r>
                          <m:r>
                            <a:rPr lang="cs-CZ" sz="2500" b="0" i="1" smtClean="0">
                              <a:latin typeface="Cambria Math" panose="02040503050406030204" pitchFamily="18" charset="0"/>
                            </a:rPr>
                            <m:t>ř</m:t>
                          </m:r>
                          <m:r>
                            <a:rPr lang="cs-CZ" sz="2500" b="0" i="1" smtClean="0">
                              <a:latin typeface="Cambria Math" panose="02040503050406030204" pitchFamily="18" charset="0"/>
                            </a:rPr>
                            <m:t>𝑒𝑑𝑐h𝑜𝑧</m:t>
                          </m:r>
                          <m:r>
                            <a:rPr lang="cs-CZ" sz="2500" b="0" i="1" smtClean="0">
                              <a:latin typeface="Cambria Math" panose="02040503050406030204" pitchFamily="18" charset="0"/>
                            </a:rPr>
                            <m:t>í </m:t>
                          </m:r>
                          <m:r>
                            <a:rPr lang="cs-CZ" sz="2500" b="0" i="1" smtClean="0">
                              <a:latin typeface="Cambria Math" panose="02040503050406030204" pitchFamily="18" charset="0"/>
                            </a:rPr>
                            <m:t>𝑜𝑏𝑑𝑜𝑏</m:t>
                          </m:r>
                          <m:r>
                            <a:rPr lang="cs-CZ" sz="2500" b="0" i="1" smtClean="0">
                              <a:latin typeface="Cambria Math" panose="02040503050406030204" pitchFamily="18" charset="0"/>
                            </a:rPr>
                            <m:t>í</m:t>
                          </m:r>
                        </m:num>
                        <m:den>
                          <m:r>
                            <a:rPr lang="cs-CZ" sz="2500" b="0" i="1" smtClean="0">
                              <a:latin typeface="Cambria Math" panose="02040503050406030204" pitchFamily="18" charset="0"/>
                            </a:rPr>
                            <m:t>𝑝</m:t>
                          </m:r>
                          <m:r>
                            <a:rPr lang="cs-CZ" sz="2500" b="0" i="1" smtClean="0">
                              <a:latin typeface="Cambria Math" panose="02040503050406030204" pitchFamily="18" charset="0"/>
                            </a:rPr>
                            <m:t>ř</m:t>
                          </m:r>
                          <m:r>
                            <a:rPr lang="cs-CZ" sz="2500" b="0" i="1" smtClean="0">
                              <a:latin typeface="Cambria Math" panose="02040503050406030204" pitchFamily="18" charset="0"/>
                            </a:rPr>
                            <m:t>𝑒𝑑𝑐h𝑜𝑧</m:t>
                          </m:r>
                          <m:r>
                            <a:rPr lang="cs-CZ" sz="2500" b="0" i="1" smtClean="0">
                              <a:latin typeface="Cambria Math" panose="02040503050406030204" pitchFamily="18" charset="0"/>
                            </a:rPr>
                            <m:t>í </m:t>
                          </m:r>
                          <m:r>
                            <a:rPr lang="cs-CZ" sz="2500" b="0" i="1" smtClean="0">
                              <a:latin typeface="Cambria Math" panose="02040503050406030204" pitchFamily="18" charset="0"/>
                            </a:rPr>
                            <m:t>𝑜𝑏𝑑𝑜𝑏</m:t>
                          </m:r>
                          <m:r>
                            <a:rPr lang="cs-CZ" sz="2500" b="0" i="1" smtClean="0">
                              <a:latin typeface="Cambria Math" panose="02040503050406030204" pitchFamily="18" charset="0"/>
                            </a:rPr>
                            <m:t>í</m:t>
                          </m:r>
                        </m:den>
                      </m:f>
                      <m:r>
                        <a:rPr lang="cs-CZ" sz="2500" b="0" i="1" smtClean="0">
                          <a:latin typeface="Cambria Math" panose="02040503050406030204" pitchFamily="18" charset="0"/>
                        </a:rPr>
                        <m:t>=</m:t>
                      </m:r>
                      <m:f>
                        <m:fPr>
                          <m:ctrlPr>
                            <a:rPr lang="cs-CZ" sz="2500" i="1" smtClean="0">
                              <a:latin typeface="Cambria Math" panose="02040503050406030204" pitchFamily="18" charset="0"/>
                            </a:rPr>
                          </m:ctrlPr>
                        </m:fPr>
                        <m:num>
                          <m:sSub>
                            <m:sSubPr>
                              <m:ctrlPr>
                                <a:rPr lang="cs-CZ" sz="2500" i="1" smtClean="0">
                                  <a:latin typeface="Cambria Math" panose="02040503050406030204" pitchFamily="18" charset="0"/>
                                </a:rPr>
                              </m:ctrlPr>
                            </m:sSubPr>
                            <m:e>
                              <m:r>
                                <a:rPr lang="cs-CZ" sz="2500" b="0" i="1" smtClean="0">
                                  <a:latin typeface="Cambria Math" panose="02040503050406030204" pitchFamily="18" charset="0"/>
                                </a:rPr>
                                <m:t>𝑥</m:t>
                              </m:r>
                            </m:e>
                            <m:sub>
                              <m:r>
                                <a:rPr lang="cs-CZ" sz="2500" b="0" i="1" smtClean="0">
                                  <a:latin typeface="Cambria Math" panose="02040503050406030204" pitchFamily="18" charset="0"/>
                                </a:rPr>
                                <m:t>𝑡</m:t>
                              </m:r>
                            </m:sub>
                          </m:sSub>
                          <m:r>
                            <a:rPr lang="cs-CZ" sz="2500" b="0" i="1" smtClean="0">
                              <a:latin typeface="Cambria Math" panose="02040503050406030204" pitchFamily="18" charset="0"/>
                            </a:rPr>
                            <m:t>−</m:t>
                          </m:r>
                          <m:sSub>
                            <m:sSubPr>
                              <m:ctrlPr>
                                <a:rPr lang="cs-CZ" sz="2500" i="1" smtClean="0">
                                  <a:latin typeface="Cambria Math" panose="02040503050406030204" pitchFamily="18" charset="0"/>
                                </a:rPr>
                              </m:ctrlPr>
                            </m:sSubPr>
                            <m:e>
                              <m:r>
                                <a:rPr lang="cs-CZ" sz="2500" b="0" i="1" smtClean="0">
                                  <a:latin typeface="Cambria Math" panose="02040503050406030204" pitchFamily="18" charset="0"/>
                                </a:rPr>
                                <m:t>𝑥</m:t>
                              </m:r>
                            </m:e>
                            <m:sub>
                              <m:r>
                                <a:rPr lang="cs-CZ" sz="2500" b="0" i="1" smtClean="0">
                                  <a:latin typeface="Cambria Math" panose="02040503050406030204" pitchFamily="18" charset="0"/>
                                </a:rPr>
                                <m:t>𝑡</m:t>
                              </m:r>
                              <m:r>
                                <a:rPr lang="cs-CZ" sz="2500" b="0" i="1" smtClean="0">
                                  <a:latin typeface="Cambria Math" panose="02040503050406030204" pitchFamily="18" charset="0"/>
                                </a:rPr>
                                <m:t>−1</m:t>
                              </m:r>
                            </m:sub>
                          </m:sSub>
                        </m:num>
                        <m:den>
                          <m:sSub>
                            <m:sSubPr>
                              <m:ctrlPr>
                                <a:rPr lang="cs-CZ" sz="2500" i="1" smtClean="0">
                                  <a:latin typeface="Cambria Math" panose="02040503050406030204" pitchFamily="18" charset="0"/>
                                </a:rPr>
                              </m:ctrlPr>
                            </m:sSubPr>
                            <m:e>
                              <m:r>
                                <a:rPr lang="cs-CZ" sz="2500" b="0" i="1" smtClean="0">
                                  <a:latin typeface="Cambria Math" panose="02040503050406030204" pitchFamily="18" charset="0"/>
                                </a:rPr>
                                <m:t>𝑥</m:t>
                              </m:r>
                            </m:e>
                            <m:sub>
                              <m:r>
                                <a:rPr lang="cs-CZ" sz="2500" b="0" i="1" smtClean="0">
                                  <a:latin typeface="Cambria Math" panose="02040503050406030204" pitchFamily="18" charset="0"/>
                                </a:rPr>
                                <m:t>𝑡</m:t>
                              </m:r>
                              <m:r>
                                <a:rPr lang="cs-CZ" sz="2500" b="0" i="1" smtClean="0">
                                  <a:latin typeface="Cambria Math" panose="02040503050406030204" pitchFamily="18" charset="0"/>
                                </a:rPr>
                                <m:t>−1</m:t>
                              </m:r>
                            </m:sub>
                          </m:sSub>
                        </m:den>
                      </m:f>
                    </m:oMath>
                  </m:oMathPara>
                </a14:m>
                <a:endParaRPr lang="cs-CZ" sz="2500" i="1" dirty="0"/>
              </a:p>
              <a:p>
                <a:pPr marL="0" lvl="1" indent="0">
                  <a:lnSpc>
                    <a:spcPct val="100000"/>
                  </a:lnSpc>
                  <a:spcBef>
                    <a:spcPts val="0"/>
                  </a:spcBef>
                  <a:buNone/>
                </a:pPr>
                <a:endParaRPr lang="cs-CZ" sz="2500" i="1" dirty="0"/>
              </a:p>
              <a:p>
                <a:pPr marL="0" lvl="1" indent="0">
                  <a:lnSpc>
                    <a:spcPct val="100000"/>
                  </a:lnSpc>
                  <a:spcBef>
                    <a:spcPts val="0"/>
                  </a:spcBef>
                  <a:buNone/>
                </a:pPr>
                <a14:m>
                  <m:oMathPara xmlns:m="http://schemas.openxmlformats.org/officeDocument/2006/math">
                    <m:oMathParaPr>
                      <m:jc m:val="left"/>
                    </m:oMathParaPr>
                    <m:oMath xmlns:m="http://schemas.openxmlformats.org/officeDocument/2006/math">
                      <m:r>
                        <a:rPr lang="cs-CZ" sz="2500" b="0" i="1" smtClean="0">
                          <a:latin typeface="Cambria Math" panose="02040503050406030204" pitchFamily="18" charset="0"/>
                        </a:rPr>
                        <m:t>𝑟𝑒𝑙𝑎𝑡𝑖𝑣𝑛</m:t>
                      </m:r>
                      <m:r>
                        <a:rPr lang="cs-CZ" sz="2500" b="0" i="1" smtClean="0">
                          <a:latin typeface="Cambria Math" panose="02040503050406030204" pitchFamily="18" charset="0"/>
                        </a:rPr>
                        <m:t>í </m:t>
                      </m:r>
                      <m:r>
                        <a:rPr lang="cs-CZ" sz="2500" b="0" i="1" smtClean="0">
                          <a:latin typeface="Cambria Math" panose="02040503050406030204" pitchFamily="18" charset="0"/>
                        </a:rPr>
                        <m:t>𝑧𝑚</m:t>
                      </m:r>
                      <m:r>
                        <a:rPr lang="cs-CZ" sz="2500" b="0" i="1" smtClean="0">
                          <a:latin typeface="Cambria Math" panose="02040503050406030204" pitchFamily="18" charset="0"/>
                        </a:rPr>
                        <m:t>ě</m:t>
                      </m:r>
                      <m:r>
                        <a:rPr lang="cs-CZ" sz="2500" b="0" i="1" smtClean="0">
                          <a:latin typeface="Cambria Math" panose="02040503050406030204" pitchFamily="18" charset="0"/>
                        </a:rPr>
                        <m:t>𝑛𝑎</m:t>
                      </m:r>
                      <m:r>
                        <a:rPr lang="cs-CZ" sz="2500" b="0" i="1" smtClean="0">
                          <a:latin typeface="Cambria Math" panose="02040503050406030204" pitchFamily="18" charset="0"/>
                        </a:rPr>
                        <m:t>= </m:t>
                      </m:r>
                      <m:f>
                        <m:fPr>
                          <m:ctrlPr>
                            <a:rPr lang="cs-CZ" sz="2500" i="1" smtClean="0">
                              <a:latin typeface="Cambria Math" panose="02040503050406030204" pitchFamily="18" charset="0"/>
                            </a:rPr>
                          </m:ctrlPr>
                        </m:fPr>
                        <m:num>
                          <m:r>
                            <a:rPr lang="cs-CZ" sz="2500" b="0" i="1" smtClean="0">
                              <a:latin typeface="Cambria Math" panose="02040503050406030204" pitchFamily="18" charset="0"/>
                            </a:rPr>
                            <m:t>𝑜𝑏𝑑𝑜𝑏</m:t>
                          </m:r>
                          <m:r>
                            <a:rPr lang="cs-CZ" sz="2500" b="0" i="1" smtClean="0">
                              <a:latin typeface="Cambria Math" panose="02040503050406030204" pitchFamily="18" charset="0"/>
                            </a:rPr>
                            <m:t>í −</m:t>
                          </m:r>
                          <m:r>
                            <a:rPr lang="cs-CZ" sz="2500" b="0" i="1" smtClean="0">
                              <a:latin typeface="Cambria Math" panose="02040503050406030204" pitchFamily="18" charset="0"/>
                            </a:rPr>
                            <m:t>𝑝</m:t>
                          </m:r>
                          <m:r>
                            <a:rPr lang="cs-CZ" sz="2500" b="0" i="1" smtClean="0">
                              <a:latin typeface="Cambria Math" panose="02040503050406030204" pitchFamily="18" charset="0"/>
                            </a:rPr>
                            <m:t>ř</m:t>
                          </m:r>
                          <m:r>
                            <a:rPr lang="cs-CZ" sz="2500" b="0" i="1" smtClean="0">
                              <a:latin typeface="Cambria Math" panose="02040503050406030204" pitchFamily="18" charset="0"/>
                            </a:rPr>
                            <m:t>𝑒𝑑𝑐h𝑜𝑧</m:t>
                          </m:r>
                          <m:r>
                            <a:rPr lang="cs-CZ" sz="2500" b="0" i="1" smtClean="0">
                              <a:latin typeface="Cambria Math" panose="02040503050406030204" pitchFamily="18" charset="0"/>
                            </a:rPr>
                            <m:t>í </m:t>
                          </m:r>
                          <m:r>
                            <a:rPr lang="cs-CZ" sz="2500" b="0" i="1" smtClean="0">
                              <a:latin typeface="Cambria Math" panose="02040503050406030204" pitchFamily="18" charset="0"/>
                            </a:rPr>
                            <m:t>𝑜𝑏𝑑𝑜𝑏</m:t>
                          </m:r>
                          <m:r>
                            <a:rPr lang="cs-CZ" sz="2500" b="0" i="1" smtClean="0">
                              <a:latin typeface="Cambria Math" panose="02040503050406030204" pitchFamily="18" charset="0"/>
                            </a:rPr>
                            <m:t>í</m:t>
                          </m:r>
                        </m:num>
                        <m:den>
                          <m:r>
                            <a:rPr lang="cs-CZ" sz="2500" b="0" i="1" smtClean="0">
                              <a:latin typeface="Cambria Math" panose="02040503050406030204" pitchFamily="18" charset="0"/>
                            </a:rPr>
                            <m:t>𝑝</m:t>
                          </m:r>
                          <m:r>
                            <a:rPr lang="cs-CZ" sz="2500" b="0" i="1" smtClean="0">
                              <a:latin typeface="Cambria Math" panose="02040503050406030204" pitchFamily="18" charset="0"/>
                            </a:rPr>
                            <m:t>ř</m:t>
                          </m:r>
                          <m:r>
                            <a:rPr lang="cs-CZ" sz="2500" b="0" i="1" smtClean="0">
                              <a:latin typeface="Cambria Math" panose="02040503050406030204" pitchFamily="18" charset="0"/>
                            </a:rPr>
                            <m:t>𝑒𝑑𝑐h𝑜𝑧</m:t>
                          </m:r>
                          <m:r>
                            <a:rPr lang="cs-CZ" sz="2500" b="0" i="1" smtClean="0">
                              <a:latin typeface="Cambria Math" panose="02040503050406030204" pitchFamily="18" charset="0"/>
                            </a:rPr>
                            <m:t>í </m:t>
                          </m:r>
                          <m:r>
                            <a:rPr lang="cs-CZ" sz="2500" b="0" i="1" smtClean="0">
                              <a:latin typeface="Cambria Math" panose="02040503050406030204" pitchFamily="18" charset="0"/>
                            </a:rPr>
                            <m:t>𝑜𝑏𝑑𝑜𝑏</m:t>
                          </m:r>
                          <m:r>
                            <a:rPr lang="cs-CZ" sz="2500" b="0" i="1" smtClean="0">
                              <a:latin typeface="Cambria Math" panose="02040503050406030204" pitchFamily="18" charset="0"/>
                            </a:rPr>
                            <m:t>í</m:t>
                          </m:r>
                        </m:den>
                      </m:f>
                      <m:r>
                        <a:rPr lang="cs-CZ" sz="2500" b="0" i="1" smtClean="0">
                          <a:latin typeface="Cambria Math" panose="02040503050406030204" pitchFamily="18" charset="0"/>
                        </a:rPr>
                        <m:t>∗100=</m:t>
                      </m:r>
                      <m:f>
                        <m:fPr>
                          <m:ctrlPr>
                            <a:rPr lang="cs-CZ" sz="2500" i="1" smtClean="0">
                              <a:latin typeface="Cambria Math" panose="02040503050406030204" pitchFamily="18" charset="0"/>
                            </a:rPr>
                          </m:ctrlPr>
                        </m:fPr>
                        <m:num>
                          <m:sSub>
                            <m:sSubPr>
                              <m:ctrlPr>
                                <a:rPr lang="cs-CZ" sz="2500" i="1" smtClean="0">
                                  <a:latin typeface="Cambria Math" panose="02040503050406030204" pitchFamily="18" charset="0"/>
                                </a:rPr>
                              </m:ctrlPr>
                            </m:sSubPr>
                            <m:e>
                              <m:r>
                                <a:rPr lang="cs-CZ" sz="2500" b="0" i="1" smtClean="0">
                                  <a:latin typeface="Cambria Math" panose="02040503050406030204" pitchFamily="18" charset="0"/>
                                </a:rPr>
                                <m:t>𝑥</m:t>
                              </m:r>
                            </m:e>
                            <m:sub>
                              <m:r>
                                <a:rPr lang="cs-CZ" sz="2500" b="0" i="1" smtClean="0">
                                  <a:latin typeface="Cambria Math" panose="02040503050406030204" pitchFamily="18" charset="0"/>
                                </a:rPr>
                                <m:t>𝑡</m:t>
                              </m:r>
                            </m:sub>
                          </m:sSub>
                          <m:r>
                            <a:rPr lang="cs-CZ" sz="2500" b="0" i="1" smtClean="0">
                              <a:latin typeface="Cambria Math" panose="02040503050406030204" pitchFamily="18" charset="0"/>
                            </a:rPr>
                            <m:t>−</m:t>
                          </m:r>
                          <m:sSub>
                            <m:sSubPr>
                              <m:ctrlPr>
                                <a:rPr lang="cs-CZ" sz="2500" i="1" smtClean="0">
                                  <a:latin typeface="Cambria Math" panose="02040503050406030204" pitchFamily="18" charset="0"/>
                                </a:rPr>
                              </m:ctrlPr>
                            </m:sSubPr>
                            <m:e>
                              <m:r>
                                <a:rPr lang="cs-CZ" sz="2500" b="0" i="1" smtClean="0">
                                  <a:latin typeface="Cambria Math" panose="02040503050406030204" pitchFamily="18" charset="0"/>
                                </a:rPr>
                                <m:t>𝑥</m:t>
                              </m:r>
                            </m:e>
                            <m:sub>
                              <m:r>
                                <a:rPr lang="cs-CZ" sz="2500" b="0" i="1" smtClean="0">
                                  <a:latin typeface="Cambria Math" panose="02040503050406030204" pitchFamily="18" charset="0"/>
                                </a:rPr>
                                <m:t>𝑡</m:t>
                              </m:r>
                              <m:r>
                                <a:rPr lang="cs-CZ" sz="2500" b="0" i="1" smtClean="0">
                                  <a:latin typeface="Cambria Math" panose="02040503050406030204" pitchFamily="18" charset="0"/>
                                </a:rPr>
                                <m:t>−1</m:t>
                              </m:r>
                            </m:sub>
                          </m:sSub>
                        </m:num>
                        <m:den>
                          <m:sSub>
                            <m:sSubPr>
                              <m:ctrlPr>
                                <a:rPr lang="cs-CZ" sz="2500" i="1" smtClean="0">
                                  <a:latin typeface="Cambria Math" panose="02040503050406030204" pitchFamily="18" charset="0"/>
                                </a:rPr>
                              </m:ctrlPr>
                            </m:sSubPr>
                            <m:e>
                              <m:r>
                                <a:rPr lang="cs-CZ" sz="2500" b="0" i="1" smtClean="0">
                                  <a:latin typeface="Cambria Math" panose="02040503050406030204" pitchFamily="18" charset="0"/>
                                </a:rPr>
                                <m:t>𝑥</m:t>
                              </m:r>
                            </m:e>
                            <m:sub>
                              <m:r>
                                <a:rPr lang="cs-CZ" sz="2500" b="0" i="1" smtClean="0">
                                  <a:latin typeface="Cambria Math" panose="02040503050406030204" pitchFamily="18" charset="0"/>
                                </a:rPr>
                                <m:t>𝑡</m:t>
                              </m:r>
                              <m:r>
                                <a:rPr lang="cs-CZ" sz="2500" b="0" i="1" smtClean="0">
                                  <a:latin typeface="Cambria Math" panose="02040503050406030204" pitchFamily="18" charset="0"/>
                                </a:rPr>
                                <m:t>−1</m:t>
                              </m:r>
                            </m:sub>
                          </m:sSub>
                        </m:den>
                      </m:f>
                      <m:r>
                        <a:rPr lang="cs-CZ" sz="2500" b="0" i="1" smtClean="0">
                          <a:latin typeface="Cambria Math" panose="02040503050406030204" pitchFamily="18" charset="0"/>
                        </a:rPr>
                        <m:t>∗100</m:t>
                      </m:r>
                    </m:oMath>
                  </m:oMathPara>
                </a14:m>
                <a:endParaRPr lang="cs-CZ" sz="2500" dirty="0">
                  <a:latin typeface="Amasis MT Pro" panose="02040504050005020304" pitchFamily="18" charset="-18"/>
                </a:endParaRPr>
              </a:p>
              <a:p>
                <a:pPr marL="0" lvl="1" indent="0">
                  <a:lnSpc>
                    <a:spcPct val="100000"/>
                  </a:lnSpc>
                  <a:spcBef>
                    <a:spcPts val="0"/>
                  </a:spcBef>
                  <a:buNone/>
                </a:pPr>
                <a:endParaRPr lang="cs-CZ" sz="3000" b="1"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mc:Choice>
        <mc:Fallback xmlns="">
          <p:sp>
            <p:nvSpPr>
              <p:cNvPr id="5" name="Zástupný obsah 2">
                <a:extLst>
                  <a:ext uri="{FF2B5EF4-FFF2-40B4-BE49-F238E27FC236}">
                    <a16:creationId xmlns:a16="http://schemas.microsoft.com/office/drawing/2014/main" id="{6877695B-75F9-475E-A12B-1DE87DE1E990}"/>
                  </a:ext>
                </a:extLst>
              </p:cNvPr>
              <p:cNvSpPr txBox="1">
                <a:spLocks noRot="1" noChangeAspect="1" noMove="1" noResize="1" noEditPoints="1" noAdjustHandles="1" noChangeArrowheads="1" noChangeShapeType="1" noTextEdit="1"/>
              </p:cNvSpPr>
              <p:nvPr/>
            </p:nvSpPr>
            <p:spPr>
              <a:xfrm>
                <a:off x="293075" y="1058984"/>
                <a:ext cx="11840309" cy="5884985"/>
              </a:xfrm>
              <a:prstGeom prst="rect">
                <a:avLst/>
              </a:prstGeom>
              <a:blipFill>
                <a:blip r:embed="rId3"/>
                <a:stretch>
                  <a:fillRect l="-1184" t="-2591"/>
                </a:stretch>
              </a:blipFill>
            </p:spPr>
            <p:txBody>
              <a:bodyPr/>
              <a:lstStyle/>
              <a:p>
                <a:r>
                  <a:rPr lang="cs-CZ">
                    <a:noFill/>
                  </a:rPr>
                  <a:t> </a:t>
                </a:r>
              </a:p>
            </p:txBody>
          </p:sp>
        </mc:Fallback>
      </mc:AlternateContent>
    </p:spTree>
    <p:extLst>
      <p:ext uri="{BB962C8B-B14F-4D97-AF65-F5344CB8AC3E}">
        <p14:creationId xmlns:p14="http://schemas.microsoft.com/office/powerpoint/2010/main" val="308364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b="1" dirty="0">
              <a:latin typeface="Amasis MT Pro" panose="02040504050005020304" pitchFamily="18" charset="-18"/>
            </a:endParaRPr>
          </a:p>
        </p:txBody>
      </p:sp>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81350" y="152399"/>
            <a:ext cx="11840309" cy="6639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cs-CZ" sz="3500" b="1" dirty="0">
                <a:latin typeface="Amasis MT Pro" panose="02040504050005020304" pitchFamily="18" charset="-18"/>
              </a:rPr>
              <a:t>ROZVAHA PODNIKU</a:t>
            </a:r>
          </a:p>
          <a:p>
            <a:pPr marL="457200" lvl="1" indent="-457200">
              <a:spcBef>
                <a:spcPts val="0"/>
              </a:spcBef>
              <a:buFontTx/>
              <a:buChar char="-"/>
            </a:pPr>
            <a:r>
              <a:rPr lang="cs-CZ" sz="3000" b="1" dirty="0">
                <a:latin typeface="Amasis MT Pro" panose="02040504050005020304" pitchFamily="18" charset="-18"/>
              </a:rPr>
              <a:t>Sledujeme nejčastěji tyto položky:</a:t>
            </a:r>
          </a:p>
          <a:p>
            <a:pPr marL="0" lvl="1" indent="0">
              <a:spcBef>
                <a:spcPts val="0"/>
              </a:spcBef>
              <a:buNone/>
            </a:pPr>
            <a:endParaRPr lang="cs-CZ" sz="2000" b="1" dirty="0">
              <a:latin typeface="Amasis MT Pro" panose="02040504050005020304" pitchFamily="18" charset="-18"/>
            </a:endParaRPr>
          </a:p>
          <a:p>
            <a:pPr marL="457200" lvl="1" indent="-457200">
              <a:spcBef>
                <a:spcPts val="0"/>
              </a:spcBef>
              <a:buFont typeface="Wingdings" panose="05000000000000000000" pitchFamily="2" charset="2"/>
              <a:buChar char="§"/>
            </a:pPr>
            <a:r>
              <a:rPr lang="cs-CZ" sz="3000" b="1" dirty="0">
                <a:ln w="19050">
                  <a:solidFill>
                    <a:schemeClr val="tx1"/>
                  </a:solidFill>
                </a:ln>
                <a:solidFill>
                  <a:srgbClr val="C00000"/>
                </a:solidFill>
                <a:latin typeface="Amasis MT Pro" panose="02040504050005020304" pitchFamily="18" charset="-18"/>
              </a:rPr>
              <a:t>aktiva celkem</a:t>
            </a:r>
          </a:p>
          <a:p>
            <a:pPr marL="914400" lvl="2" indent="-457200">
              <a:spcBef>
                <a:spcPts val="0"/>
              </a:spcBef>
              <a:buFont typeface="Wingdings" panose="05000000000000000000" pitchFamily="2" charset="2"/>
              <a:buChar char="§"/>
            </a:pPr>
            <a:r>
              <a:rPr lang="cs-CZ" sz="3000" b="1" dirty="0">
                <a:latin typeface="Amasis MT Pro" panose="02040504050005020304" pitchFamily="18" charset="-18"/>
              </a:rPr>
              <a:t>stálá aktiva</a:t>
            </a:r>
          </a:p>
          <a:p>
            <a:pPr marL="1371600" lvl="3" indent="-457200">
              <a:spcBef>
                <a:spcPts val="0"/>
              </a:spcBef>
              <a:buFont typeface="Wingdings" panose="05000000000000000000" pitchFamily="2" charset="2"/>
              <a:buChar char="§"/>
            </a:pPr>
            <a:r>
              <a:rPr lang="cs-CZ" sz="3000" i="1" dirty="0">
                <a:latin typeface="Amasis MT Pro" panose="02040504050005020304" pitchFamily="18" charset="-18"/>
              </a:rPr>
              <a:t>DHM</a:t>
            </a:r>
          </a:p>
          <a:p>
            <a:pPr marL="1371600" lvl="3" indent="-457200">
              <a:spcBef>
                <a:spcPts val="0"/>
              </a:spcBef>
              <a:buFont typeface="Wingdings" panose="05000000000000000000" pitchFamily="2" charset="2"/>
              <a:buChar char="§"/>
            </a:pPr>
            <a:r>
              <a:rPr lang="cs-CZ" sz="3000" i="1" dirty="0">
                <a:latin typeface="Amasis MT Pro" panose="02040504050005020304" pitchFamily="18" charset="-18"/>
              </a:rPr>
              <a:t>DNM</a:t>
            </a:r>
          </a:p>
          <a:p>
            <a:pPr marL="1371600" lvl="3" indent="-457200">
              <a:spcBef>
                <a:spcPts val="0"/>
              </a:spcBef>
              <a:buFont typeface="Wingdings" panose="05000000000000000000" pitchFamily="2" charset="2"/>
              <a:buChar char="§"/>
            </a:pPr>
            <a:r>
              <a:rPr lang="cs-CZ" sz="3000" i="1" dirty="0">
                <a:latin typeface="Amasis MT Pro" panose="02040504050005020304" pitchFamily="18" charset="-18"/>
              </a:rPr>
              <a:t>DFM</a:t>
            </a:r>
          </a:p>
          <a:p>
            <a:pPr marL="914400" lvl="3" indent="-457200">
              <a:spcBef>
                <a:spcPts val="0"/>
              </a:spcBef>
              <a:buFont typeface="Wingdings" panose="05000000000000000000" pitchFamily="2" charset="2"/>
              <a:buChar char="§"/>
            </a:pPr>
            <a:r>
              <a:rPr lang="cs-CZ" sz="3000" b="1" dirty="0">
                <a:latin typeface="Amasis MT Pro" panose="02040504050005020304" pitchFamily="18" charset="-18"/>
              </a:rPr>
              <a:t>oběžná aktiva</a:t>
            </a:r>
          </a:p>
          <a:p>
            <a:pPr marL="1371600" lvl="4" indent="-457200">
              <a:spcBef>
                <a:spcPts val="0"/>
              </a:spcBef>
              <a:buFont typeface="Wingdings" panose="05000000000000000000" pitchFamily="2" charset="2"/>
              <a:buChar char="§"/>
            </a:pPr>
            <a:r>
              <a:rPr lang="cs-CZ" sz="3000" i="1" dirty="0">
                <a:latin typeface="Amasis MT Pro" panose="02040504050005020304" pitchFamily="18" charset="-18"/>
              </a:rPr>
              <a:t>zásoby</a:t>
            </a:r>
          </a:p>
          <a:p>
            <a:pPr marL="1371600" lvl="4" indent="-457200">
              <a:spcBef>
                <a:spcPts val="0"/>
              </a:spcBef>
              <a:buFont typeface="Wingdings" panose="05000000000000000000" pitchFamily="2" charset="2"/>
              <a:buChar char="§"/>
            </a:pPr>
            <a:r>
              <a:rPr lang="cs-CZ" sz="3000" i="1" dirty="0">
                <a:latin typeface="Amasis MT Pro" panose="02040504050005020304" pitchFamily="18" charset="-18"/>
              </a:rPr>
              <a:t>pohledávky</a:t>
            </a:r>
          </a:p>
          <a:p>
            <a:pPr marL="1371600" lvl="4" indent="-457200">
              <a:spcBef>
                <a:spcPts val="0"/>
              </a:spcBef>
              <a:buFont typeface="Wingdings" panose="05000000000000000000" pitchFamily="2" charset="2"/>
              <a:buChar char="§"/>
            </a:pPr>
            <a:r>
              <a:rPr lang="cs-CZ" sz="3000" i="1" dirty="0">
                <a:latin typeface="Amasis MT Pro" panose="02040504050005020304" pitchFamily="18" charset="-18"/>
              </a:rPr>
              <a:t>krátkodobý finanční majetek</a:t>
            </a:r>
          </a:p>
          <a:p>
            <a:pPr marL="914400" lvl="4" indent="-457200">
              <a:spcBef>
                <a:spcPts val="0"/>
              </a:spcBef>
              <a:buFont typeface="Wingdings" panose="05000000000000000000" pitchFamily="2" charset="2"/>
              <a:buChar char="§"/>
            </a:pPr>
            <a:r>
              <a:rPr lang="cs-CZ" sz="3000" b="1" dirty="0">
                <a:latin typeface="Amasis MT Pro" panose="02040504050005020304" pitchFamily="18" charset="-18"/>
              </a:rPr>
              <a:t>ostatní aktiva </a:t>
            </a:r>
            <a:r>
              <a:rPr lang="cs-CZ" sz="3000" dirty="0">
                <a:latin typeface="Amasis MT Pro" panose="02040504050005020304" pitchFamily="18" charset="-18"/>
              </a:rPr>
              <a:t>(časové rozlišení)</a:t>
            </a:r>
          </a:p>
          <a:p>
            <a:pPr marL="0" indent="0">
              <a:spcBef>
                <a:spcPts val="0"/>
              </a:spcBef>
              <a:buNone/>
            </a:pPr>
            <a:endParaRPr lang="cs-CZ" sz="3000" dirty="0">
              <a:latin typeface="Amasis MT Pro" panose="02040504050005020304" pitchFamily="18" charset="-18"/>
            </a:endParaRPr>
          </a:p>
        </p:txBody>
      </p:sp>
    </p:spTree>
    <p:extLst>
      <p:ext uri="{BB962C8B-B14F-4D97-AF65-F5344CB8AC3E}">
        <p14:creationId xmlns:p14="http://schemas.microsoft.com/office/powerpoint/2010/main" val="383326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b="1" dirty="0">
              <a:latin typeface="Amasis MT Pro" panose="02040504050005020304" pitchFamily="18" charset="-18"/>
            </a:endParaRPr>
          </a:p>
        </p:txBody>
      </p:sp>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81350" y="255953"/>
            <a:ext cx="11840309" cy="6639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0"/>
              </a:spcBef>
              <a:buFont typeface="Wingdings" panose="05000000000000000000" pitchFamily="2" charset="2"/>
              <a:buChar char="§"/>
            </a:pPr>
            <a:r>
              <a:rPr lang="cs-CZ" sz="3000" b="1" dirty="0">
                <a:ln w="19050">
                  <a:solidFill>
                    <a:schemeClr val="tx1"/>
                  </a:solidFill>
                </a:ln>
                <a:solidFill>
                  <a:srgbClr val="C00000"/>
                </a:solidFill>
                <a:latin typeface="Amasis MT Pro" panose="02040504050005020304" pitchFamily="18" charset="-18"/>
              </a:rPr>
              <a:t>pasiva celkem</a:t>
            </a:r>
          </a:p>
          <a:p>
            <a:pPr marL="914400" lvl="2" indent="-457200">
              <a:spcBef>
                <a:spcPts val="0"/>
              </a:spcBef>
              <a:buFont typeface="Wingdings" panose="05000000000000000000" pitchFamily="2" charset="2"/>
              <a:buChar char="§"/>
            </a:pPr>
            <a:r>
              <a:rPr lang="cs-CZ" sz="3000" b="1" dirty="0">
                <a:latin typeface="Amasis MT Pro" panose="02040504050005020304" pitchFamily="18" charset="-18"/>
              </a:rPr>
              <a:t>vlastní kapitál </a:t>
            </a:r>
            <a:r>
              <a:rPr lang="cs-CZ" sz="3000" dirty="0">
                <a:latin typeface="Amasis MT Pro" panose="02040504050005020304" pitchFamily="18" charset="-18"/>
              </a:rPr>
              <a:t>(zdroje)</a:t>
            </a:r>
          </a:p>
          <a:p>
            <a:pPr marL="914400" lvl="2" indent="-457200">
              <a:spcBef>
                <a:spcPts val="0"/>
              </a:spcBef>
              <a:buFont typeface="Wingdings" panose="05000000000000000000" pitchFamily="2" charset="2"/>
              <a:buChar char="§"/>
            </a:pPr>
            <a:r>
              <a:rPr lang="cs-CZ" sz="3000" b="1" dirty="0">
                <a:latin typeface="Amasis MT Pro" panose="02040504050005020304" pitchFamily="18" charset="-18"/>
              </a:rPr>
              <a:t>cizí kapitál </a:t>
            </a:r>
            <a:r>
              <a:rPr lang="cs-CZ" sz="3000" dirty="0">
                <a:latin typeface="Amasis MT Pro" panose="02040504050005020304" pitchFamily="18" charset="-18"/>
              </a:rPr>
              <a:t>(zdroje)</a:t>
            </a:r>
          </a:p>
          <a:p>
            <a:pPr marL="1371600" lvl="3" indent="-457200">
              <a:spcBef>
                <a:spcPts val="0"/>
              </a:spcBef>
              <a:buFont typeface="Wingdings" panose="05000000000000000000" pitchFamily="2" charset="2"/>
              <a:buChar char="§"/>
            </a:pPr>
            <a:r>
              <a:rPr lang="cs-CZ" sz="3000" i="1" dirty="0">
                <a:latin typeface="Amasis MT Pro" panose="02040504050005020304" pitchFamily="18" charset="-18"/>
              </a:rPr>
              <a:t>rezervy</a:t>
            </a:r>
          </a:p>
          <a:p>
            <a:pPr marL="1371600" lvl="3" indent="-457200">
              <a:spcBef>
                <a:spcPts val="0"/>
              </a:spcBef>
              <a:buFont typeface="Wingdings" panose="05000000000000000000" pitchFamily="2" charset="2"/>
              <a:buChar char="§"/>
            </a:pPr>
            <a:r>
              <a:rPr lang="cs-CZ" sz="3000" i="1" dirty="0">
                <a:latin typeface="Amasis MT Pro" panose="02040504050005020304" pitchFamily="18" charset="-18"/>
              </a:rPr>
              <a:t>závazky</a:t>
            </a:r>
          </a:p>
          <a:p>
            <a:pPr marL="1828800" lvl="4" indent="-457200">
              <a:spcBef>
                <a:spcPts val="0"/>
              </a:spcBef>
              <a:buFont typeface="Wingdings" panose="05000000000000000000" pitchFamily="2" charset="2"/>
              <a:buChar char="§"/>
            </a:pPr>
            <a:r>
              <a:rPr lang="cs-CZ" sz="3000" dirty="0">
                <a:latin typeface="Amasis MT Pro" panose="02040504050005020304" pitchFamily="18" charset="-18"/>
              </a:rPr>
              <a:t>krátkodobé závazky</a:t>
            </a:r>
          </a:p>
          <a:p>
            <a:pPr marL="1828800" lvl="4" indent="-457200">
              <a:spcBef>
                <a:spcPts val="0"/>
              </a:spcBef>
              <a:buFont typeface="Wingdings" panose="05000000000000000000" pitchFamily="2" charset="2"/>
              <a:buChar char="§"/>
            </a:pPr>
            <a:r>
              <a:rPr lang="cs-CZ" sz="3000" dirty="0">
                <a:latin typeface="Amasis MT Pro" panose="02040504050005020304" pitchFamily="18" charset="-18"/>
              </a:rPr>
              <a:t>dlouhodobé závazky</a:t>
            </a:r>
          </a:p>
          <a:p>
            <a:pPr marL="914400" lvl="2" indent="-457200">
              <a:spcBef>
                <a:spcPts val="0"/>
              </a:spcBef>
              <a:buFont typeface="Wingdings" panose="05000000000000000000" pitchFamily="2" charset="2"/>
              <a:buChar char="§"/>
            </a:pPr>
            <a:r>
              <a:rPr lang="cs-CZ" sz="3000" b="1" dirty="0">
                <a:latin typeface="Amasis MT Pro" panose="02040504050005020304" pitchFamily="18" charset="-18"/>
              </a:rPr>
              <a:t>ostatní kapitál </a:t>
            </a:r>
            <a:r>
              <a:rPr lang="cs-CZ" sz="3000" dirty="0">
                <a:latin typeface="Amasis MT Pro" panose="02040504050005020304" pitchFamily="18" charset="-18"/>
              </a:rPr>
              <a:t>(časové rozlišení)</a:t>
            </a:r>
          </a:p>
          <a:p>
            <a:pPr marL="0" indent="0">
              <a:spcBef>
                <a:spcPts val="0"/>
              </a:spcBef>
              <a:buNone/>
            </a:pPr>
            <a:endParaRPr lang="cs-CZ" sz="3000" dirty="0">
              <a:latin typeface="Amasis MT Pro" panose="02040504050005020304" pitchFamily="18" charset="-18"/>
            </a:endParaRPr>
          </a:p>
        </p:txBody>
      </p:sp>
    </p:spTree>
    <p:extLst>
      <p:ext uri="{BB962C8B-B14F-4D97-AF65-F5344CB8AC3E}">
        <p14:creationId xmlns:p14="http://schemas.microsoft.com/office/powerpoint/2010/main" val="85265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b="1" dirty="0">
              <a:latin typeface="Amasis MT Pro" panose="02040504050005020304" pitchFamily="18" charset="-18"/>
            </a:endParaRPr>
          </a:p>
        </p:txBody>
      </p:sp>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81350" y="152399"/>
            <a:ext cx="11840309" cy="6639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cs-CZ" sz="3500" b="1" dirty="0">
                <a:latin typeface="Amasis MT Pro" panose="02040504050005020304" pitchFamily="18" charset="-18"/>
              </a:rPr>
              <a:t>VÝKAZ ZISKU A ZTRÁTY</a:t>
            </a:r>
          </a:p>
          <a:p>
            <a:pPr marL="457200" lvl="1" indent="-457200">
              <a:spcBef>
                <a:spcPts val="0"/>
              </a:spcBef>
              <a:buFontTx/>
              <a:buChar char="-"/>
            </a:pPr>
            <a:r>
              <a:rPr lang="cs-CZ" sz="3000" b="1" dirty="0">
                <a:latin typeface="Amasis MT Pro" panose="02040504050005020304" pitchFamily="18" charset="-18"/>
              </a:rPr>
              <a:t>Sledujeme nejčastěji tyto položky:</a:t>
            </a:r>
          </a:p>
          <a:p>
            <a:pPr marL="0" lvl="1" indent="0">
              <a:spcBef>
                <a:spcPts val="0"/>
              </a:spcBef>
              <a:buNone/>
            </a:pPr>
            <a:endParaRPr lang="cs-CZ" sz="2000" dirty="0">
              <a:latin typeface="Amasis MT Pro" panose="02040504050005020304" pitchFamily="18" charset="-18"/>
            </a:endParaRPr>
          </a:p>
          <a:p>
            <a:pPr marL="914400" lvl="2" indent="-457200">
              <a:spcBef>
                <a:spcPts val="0"/>
              </a:spcBef>
              <a:buFont typeface="Wingdings" panose="05000000000000000000" pitchFamily="2" charset="2"/>
              <a:buChar char="§"/>
            </a:pPr>
            <a:r>
              <a:rPr lang="cs-CZ" sz="3000" dirty="0">
                <a:latin typeface="Amasis MT Pro" panose="02040504050005020304" pitchFamily="18" charset="-18"/>
              </a:rPr>
              <a:t>tržby z hlavní činnosti</a:t>
            </a:r>
          </a:p>
          <a:p>
            <a:pPr marL="914400" lvl="2" indent="-457200">
              <a:spcBef>
                <a:spcPts val="0"/>
              </a:spcBef>
              <a:buFont typeface="Wingdings" panose="05000000000000000000" pitchFamily="2" charset="2"/>
              <a:buChar char="§"/>
            </a:pPr>
            <a:r>
              <a:rPr lang="cs-CZ" sz="3000" dirty="0">
                <a:latin typeface="Amasis MT Pro" panose="02040504050005020304" pitchFamily="18" charset="-18"/>
              </a:rPr>
              <a:t>výkonová spotřeba</a:t>
            </a:r>
          </a:p>
          <a:p>
            <a:pPr marL="914400" lvl="2" indent="-457200">
              <a:spcBef>
                <a:spcPts val="0"/>
              </a:spcBef>
              <a:buFont typeface="Wingdings" panose="05000000000000000000" pitchFamily="2" charset="2"/>
              <a:buChar char="§"/>
            </a:pPr>
            <a:r>
              <a:rPr lang="cs-CZ" sz="3000" dirty="0">
                <a:latin typeface="Amasis MT Pro" panose="02040504050005020304" pitchFamily="18" charset="-18"/>
              </a:rPr>
              <a:t>osobní náklady</a:t>
            </a:r>
          </a:p>
          <a:p>
            <a:pPr marL="914400" lvl="2" indent="-457200">
              <a:spcBef>
                <a:spcPts val="0"/>
              </a:spcBef>
              <a:buFont typeface="Wingdings" panose="05000000000000000000" pitchFamily="2" charset="2"/>
              <a:buChar char="§"/>
            </a:pPr>
            <a:r>
              <a:rPr lang="cs-CZ" sz="3000" dirty="0">
                <a:latin typeface="Amasis MT Pro" panose="02040504050005020304" pitchFamily="18" charset="-18"/>
              </a:rPr>
              <a:t>provozní výsledek hospodaření</a:t>
            </a:r>
          </a:p>
          <a:p>
            <a:pPr marL="914400" lvl="2" indent="-457200">
              <a:spcBef>
                <a:spcPts val="0"/>
              </a:spcBef>
              <a:buFont typeface="Wingdings" panose="05000000000000000000" pitchFamily="2" charset="2"/>
              <a:buChar char="§"/>
            </a:pPr>
            <a:r>
              <a:rPr lang="cs-CZ" sz="3000" dirty="0">
                <a:latin typeface="Amasis MT Pro" panose="02040504050005020304" pitchFamily="18" charset="-18"/>
              </a:rPr>
              <a:t>finanční výsledek hospodaření</a:t>
            </a:r>
          </a:p>
          <a:p>
            <a:pPr marL="914400" lvl="2" indent="-457200">
              <a:spcBef>
                <a:spcPts val="0"/>
              </a:spcBef>
              <a:buFont typeface="Wingdings" panose="05000000000000000000" pitchFamily="2" charset="2"/>
              <a:buChar char="§"/>
            </a:pPr>
            <a:r>
              <a:rPr lang="cs-CZ" sz="3000" dirty="0">
                <a:latin typeface="Amasis MT Pro" panose="02040504050005020304" pitchFamily="18" charset="-18"/>
              </a:rPr>
              <a:t>hospodářský výsledek před zdaněním</a:t>
            </a:r>
          </a:p>
          <a:p>
            <a:pPr marL="914400" lvl="2" indent="-457200">
              <a:spcBef>
                <a:spcPts val="0"/>
              </a:spcBef>
              <a:buFont typeface="Wingdings" panose="05000000000000000000" pitchFamily="2" charset="2"/>
              <a:buChar char="§"/>
            </a:pPr>
            <a:r>
              <a:rPr lang="cs-CZ" sz="3000" dirty="0">
                <a:latin typeface="Amasis MT Pro" panose="02040504050005020304" pitchFamily="18" charset="-18"/>
              </a:rPr>
              <a:t>hospodářský výsledek po zdanění</a:t>
            </a:r>
          </a:p>
          <a:p>
            <a:pPr marL="0" indent="0">
              <a:spcBef>
                <a:spcPts val="0"/>
              </a:spcBef>
              <a:buNone/>
            </a:pPr>
            <a:endParaRPr lang="cs-CZ" sz="3000" dirty="0">
              <a:latin typeface="Amasis MT Pro" panose="02040504050005020304" pitchFamily="18" charset="-18"/>
            </a:endParaRPr>
          </a:p>
        </p:txBody>
      </p:sp>
    </p:spTree>
    <p:extLst>
      <p:ext uri="{BB962C8B-B14F-4D97-AF65-F5344CB8AC3E}">
        <p14:creationId xmlns:p14="http://schemas.microsoft.com/office/powerpoint/2010/main" val="210808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CC3E1A3-8781-46BE-A42D-9FE9FFE3AC1E}"/>
              </a:ext>
            </a:extLst>
          </p:cNvPr>
          <p:cNvSpPr>
            <a:spLocks noGrp="1"/>
          </p:cNvSpPr>
          <p:nvPr>
            <p:ph type="title"/>
          </p:nvPr>
        </p:nvSpPr>
        <p:spPr>
          <a:xfrm>
            <a:off x="1524000" y="1788600"/>
            <a:ext cx="9144000" cy="2764028"/>
          </a:xfrm>
        </p:spPr>
        <p:txBody>
          <a:bodyPr vert="horz" lIns="91440" tIns="45720" rIns="91440" bIns="45720" rtlCol="0" anchor="ctr">
            <a:normAutofit/>
          </a:bodyPr>
          <a:lstStyle/>
          <a:p>
            <a:pPr algn="ctr"/>
            <a:r>
              <a:rPr lang="cs-CZ" sz="6000" b="1" kern="1200" dirty="0">
                <a:solidFill>
                  <a:schemeClr val="tx1"/>
                </a:solidFill>
                <a:latin typeface="Amasis MT Pro Medium" panose="02040604050005020304" pitchFamily="18" charset="-18"/>
              </a:rPr>
              <a:t>1. </a:t>
            </a:r>
            <a:br>
              <a:rPr lang="cs-CZ" sz="6000" b="1" kern="1200" dirty="0">
                <a:solidFill>
                  <a:schemeClr val="tx1"/>
                </a:solidFill>
                <a:latin typeface="Amasis MT Pro Medium" panose="02040604050005020304" pitchFamily="18" charset="-18"/>
              </a:rPr>
            </a:br>
            <a:r>
              <a:rPr lang="cs-CZ" sz="6000" b="1" dirty="0">
                <a:latin typeface="Amasis MT Pro Medium" panose="02040604050005020304" pitchFamily="18" charset="-18"/>
              </a:rPr>
              <a:t>ÚVOD DO FINANČNÍ ANALÝZY</a:t>
            </a:r>
            <a:endParaRPr lang="en-US" sz="6000" b="1" kern="1200" dirty="0">
              <a:solidFill>
                <a:schemeClr val="tx1"/>
              </a:solidFill>
              <a:latin typeface="Amasis MT Pro Medium" panose="02040604050005020304" pitchFamily="18" charset="-18"/>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Přímá spojnice 4">
            <a:extLst>
              <a:ext uri="{FF2B5EF4-FFF2-40B4-BE49-F238E27FC236}">
                <a16:creationId xmlns:a16="http://schemas.microsoft.com/office/drawing/2014/main" id="{37EEFBC8-5A23-46D0-A707-ADC92283EC25}"/>
              </a:ext>
            </a:extLst>
          </p:cNvPr>
          <p:cNvCxnSpPr/>
          <p:nvPr/>
        </p:nvCxnSpPr>
        <p:spPr>
          <a:xfrm flipV="1">
            <a:off x="3718560" y="5538502"/>
            <a:ext cx="4831471" cy="13716"/>
          </a:xfrm>
          <a:prstGeom prst="line">
            <a:avLst/>
          </a:prstGeom>
          <a:ln w="76200"/>
        </p:spPr>
        <p:style>
          <a:lnRef idx="3">
            <a:schemeClr val="dk1"/>
          </a:lnRef>
          <a:fillRef idx="0">
            <a:schemeClr val="dk1"/>
          </a:fillRef>
          <a:effectRef idx="2">
            <a:schemeClr val="dk1"/>
          </a:effectRef>
          <a:fontRef idx="minor">
            <a:schemeClr val="tx1"/>
          </a:fontRef>
        </p:style>
      </p:cxnSp>
      <p:pic>
        <p:nvPicPr>
          <p:cNvPr id="8" name="Obrázek 7" descr="Obsah obrázku text, osoba, přenosný počítač, interiér&#10;&#10;Popis byl vytvořen automaticky">
            <a:extLst>
              <a:ext uri="{FF2B5EF4-FFF2-40B4-BE49-F238E27FC236}">
                <a16:creationId xmlns:a16="http://schemas.microsoft.com/office/drawing/2014/main" id="{00D9826A-805B-4D21-9CC1-1858B462198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040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61C8149-B406-4376-ADAF-328670B2F79C}"/>
              </a:ext>
            </a:extLst>
          </p:cNvPr>
          <p:cNvPicPr>
            <a:picLocks noChangeAspect="1"/>
          </p:cNvPicPr>
          <p:nvPr/>
        </p:nvPicPr>
        <p:blipFill rotWithShape="1">
          <a:blip r:embed="rId2"/>
          <a:srcRect l="46230" t="21519" r="28344" b="37948"/>
          <a:stretch/>
        </p:blipFill>
        <p:spPr>
          <a:xfrm>
            <a:off x="0" y="257716"/>
            <a:ext cx="6299200" cy="6276458"/>
          </a:xfrm>
          <a:prstGeom prst="rect">
            <a:avLst/>
          </a:prstGeom>
        </p:spPr>
      </p:pic>
      <p:pic>
        <p:nvPicPr>
          <p:cNvPr id="7" name="Obrázek 6">
            <a:extLst>
              <a:ext uri="{FF2B5EF4-FFF2-40B4-BE49-F238E27FC236}">
                <a16:creationId xmlns:a16="http://schemas.microsoft.com/office/drawing/2014/main" id="{53790BD8-E047-4CE5-AD28-088644F26BE6}"/>
              </a:ext>
            </a:extLst>
          </p:cNvPr>
          <p:cNvPicPr>
            <a:picLocks noChangeAspect="1"/>
          </p:cNvPicPr>
          <p:nvPr/>
        </p:nvPicPr>
        <p:blipFill rotWithShape="1">
          <a:blip r:embed="rId3"/>
          <a:srcRect l="44444" t="33876" r="26304" b="16464"/>
          <a:stretch/>
        </p:blipFill>
        <p:spPr>
          <a:xfrm>
            <a:off x="6176865" y="323826"/>
            <a:ext cx="6015135" cy="6141873"/>
          </a:xfrm>
          <a:prstGeom prst="rect">
            <a:avLst/>
          </a:prstGeom>
        </p:spPr>
      </p:pic>
      <p:pic>
        <p:nvPicPr>
          <p:cNvPr id="8" name="Obrázek 7" descr="Obsah obrázku text, osoba, přenosný počítač, interiér&#10;&#10;Popis byl vytvořen automaticky">
            <a:extLst>
              <a:ext uri="{FF2B5EF4-FFF2-40B4-BE49-F238E27FC236}">
                <a16:creationId xmlns:a16="http://schemas.microsoft.com/office/drawing/2014/main" id="{CA872AAC-5381-4D47-A0B1-57BF23969490}"/>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Tree>
    <p:extLst>
      <p:ext uri="{BB962C8B-B14F-4D97-AF65-F5344CB8AC3E}">
        <p14:creationId xmlns:p14="http://schemas.microsoft.com/office/powerpoint/2010/main" val="385596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18B27F4-6C4B-494B-A1E1-FC5E8FB023A4}"/>
              </a:ext>
            </a:extLst>
          </p:cNvPr>
          <p:cNvPicPr>
            <a:picLocks noChangeAspect="1"/>
          </p:cNvPicPr>
          <p:nvPr/>
        </p:nvPicPr>
        <p:blipFill rotWithShape="1">
          <a:blip r:embed="rId2"/>
          <a:srcRect l="43424" t="36054" r="25709" b="18911"/>
          <a:stretch/>
        </p:blipFill>
        <p:spPr>
          <a:xfrm>
            <a:off x="2817845" y="149288"/>
            <a:ext cx="7050309" cy="6428793"/>
          </a:xfrm>
          <a:prstGeom prst="rect">
            <a:avLst/>
          </a:prstGeom>
        </p:spPr>
      </p:pic>
      <p:pic>
        <p:nvPicPr>
          <p:cNvPr id="8" name="Obrázek 7" descr="Obsah obrázku text, osoba, přenosný počítač, interiér&#10;&#10;Popis byl vytvořen automaticky">
            <a:extLst>
              <a:ext uri="{FF2B5EF4-FFF2-40B4-BE49-F238E27FC236}">
                <a16:creationId xmlns:a16="http://schemas.microsoft.com/office/drawing/2014/main" id="{5D39A0FE-B91D-4F25-8E65-E4E9BF71C42A}"/>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98998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VERTIKÁLNÍ ANALÝZA</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93075" y="1058984"/>
            <a:ext cx="11840309" cy="5884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cs-CZ" sz="3000" dirty="0">
                <a:latin typeface="Amasis MT Pro" panose="02040504050005020304" pitchFamily="18" charset="-18"/>
              </a:rPr>
              <a:t>„</a:t>
            </a:r>
            <a:r>
              <a:rPr lang="cs-CZ" sz="3500" b="1" dirty="0">
                <a:latin typeface="Amasis MT Pro" panose="02040504050005020304" pitchFamily="18" charset="-18"/>
              </a:rPr>
              <a:t>PROCENTNÍ ROZBOR“</a:t>
            </a: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457200" lvl="1" indent="-457200">
              <a:lnSpc>
                <a:spcPct val="100000"/>
              </a:lnSpc>
              <a:spcBef>
                <a:spcPts val="0"/>
              </a:spcBef>
              <a:buFontTx/>
              <a:buChar char="-"/>
            </a:pPr>
            <a:r>
              <a:rPr lang="cs-CZ" sz="3000" dirty="0">
                <a:latin typeface="Amasis MT Pro" panose="02040504050005020304" pitchFamily="18" charset="-18"/>
              </a:rPr>
              <a:t>Porovnávají se struktura aktiv, pasiv, nákladů a výnosů podniku.</a:t>
            </a:r>
          </a:p>
          <a:p>
            <a:pPr marL="457200" lvl="1" indent="-457200">
              <a:lnSpc>
                <a:spcPct val="100000"/>
              </a:lnSpc>
              <a:spcBef>
                <a:spcPts val="0"/>
              </a:spcBef>
              <a:buFontTx/>
              <a:buChar char="-"/>
            </a:pPr>
            <a:r>
              <a:rPr lang="cs-CZ" sz="3000" dirty="0">
                <a:latin typeface="Amasis MT Pro" panose="02040504050005020304" pitchFamily="18" charset="-18"/>
              </a:rPr>
              <a:t>Sledují se položky po sloupcích = </a:t>
            </a:r>
            <a:r>
              <a:rPr lang="cs-CZ" sz="3000" b="1" dirty="0">
                <a:latin typeface="Amasis MT Pro" panose="02040504050005020304" pitchFamily="18" charset="-18"/>
              </a:rPr>
              <a:t>vertikální analýza.</a:t>
            </a:r>
          </a:p>
          <a:p>
            <a:pPr marL="457200" lvl="1" indent="-457200">
              <a:lnSpc>
                <a:spcPct val="100000"/>
              </a:lnSpc>
              <a:spcBef>
                <a:spcPts val="0"/>
              </a:spcBef>
              <a:buFontTx/>
              <a:buChar char="-"/>
            </a:pPr>
            <a:r>
              <a:rPr lang="cs-CZ" sz="3000" dirty="0">
                <a:latin typeface="Amasis MT Pro" panose="02040504050005020304" pitchFamily="18" charset="-18"/>
              </a:rPr>
              <a:t>Vrcholový ukazatel je vždy 100 % (např. aktiva celkem) a k němu jsou vyjádřeny ukazatele nižšího řádu, který ho však tvoří (např. stálá aktiva, oběžná aktiva, ostatní aktiva).</a:t>
            </a:r>
          </a:p>
          <a:p>
            <a:pPr marL="457200" lvl="1" indent="-457200">
              <a:lnSpc>
                <a:spcPct val="100000"/>
              </a:lnSpc>
              <a:spcBef>
                <a:spcPts val="0"/>
              </a:spcBef>
              <a:buFontTx/>
              <a:buChar char="-"/>
            </a:pPr>
            <a:r>
              <a:rPr lang="cs-CZ" sz="3000" dirty="0">
                <a:latin typeface="Amasis MT Pro" panose="02040504050005020304" pitchFamily="18" charset="-18"/>
              </a:rPr>
              <a:t>Používá se pro srovnání v čase (časové řady) i prostoru (podniky).</a:t>
            </a:r>
          </a:p>
          <a:p>
            <a:pPr marL="0" lvl="1" indent="0">
              <a:lnSpc>
                <a:spcPct val="100000"/>
              </a:lnSpc>
              <a:spcBef>
                <a:spcPts val="0"/>
              </a:spcBef>
              <a:buNone/>
            </a:pPr>
            <a:endParaRPr lang="cs-CZ" sz="3000" dirty="0">
              <a:latin typeface="Amasis MT Pro" panose="02040504050005020304" pitchFamily="18" charset="-18"/>
            </a:endParaRPr>
          </a:p>
          <a:p>
            <a:pPr marL="0" lvl="1" indent="0">
              <a:lnSpc>
                <a:spcPct val="100000"/>
              </a:lnSpc>
              <a:spcBef>
                <a:spcPts val="0"/>
              </a:spcBef>
              <a:buNone/>
            </a:pPr>
            <a:endParaRPr lang="cs-CZ" sz="3000" b="1"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spTree>
    <p:extLst>
      <p:ext uri="{BB962C8B-B14F-4D97-AF65-F5344CB8AC3E}">
        <p14:creationId xmlns:p14="http://schemas.microsoft.com/office/powerpoint/2010/main" val="194659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4ECF90-F1D4-4A74-8173-687BB4BD3629}"/>
              </a:ext>
            </a:extLst>
          </p:cNvPr>
          <p:cNvPicPr>
            <a:picLocks noChangeAspect="1"/>
          </p:cNvPicPr>
          <p:nvPr/>
        </p:nvPicPr>
        <p:blipFill rotWithShape="1">
          <a:blip r:embed="rId2"/>
          <a:srcRect l="42829" t="42302" r="25198" b="37279"/>
          <a:stretch/>
        </p:blipFill>
        <p:spPr>
          <a:xfrm>
            <a:off x="0" y="79832"/>
            <a:ext cx="6402473" cy="2924625"/>
          </a:xfrm>
          <a:prstGeom prst="rect">
            <a:avLst/>
          </a:prstGeom>
        </p:spPr>
      </p:pic>
      <p:pic>
        <p:nvPicPr>
          <p:cNvPr id="7" name="Obrázek 6">
            <a:extLst>
              <a:ext uri="{FF2B5EF4-FFF2-40B4-BE49-F238E27FC236}">
                <a16:creationId xmlns:a16="http://schemas.microsoft.com/office/drawing/2014/main" id="{7F5A1B66-1FC8-4F49-AA68-E97A34D1D9CE}"/>
              </a:ext>
            </a:extLst>
          </p:cNvPr>
          <p:cNvPicPr>
            <a:picLocks noChangeAspect="1"/>
          </p:cNvPicPr>
          <p:nvPr/>
        </p:nvPicPr>
        <p:blipFill rotWithShape="1">
          <a:blip r:embed="rId3"/>
          <a:srcRect l="47181" t="27493" r="29685" b="51245"/>
          <a:stretch/>
        </p:blipFill>
        <p:spPr>
          <a:xfrm>
            <a:off x="804085" y="3788229"/>
            <a:ext cx="5024417" cy="2886168"/>
          </a:xfrm>
          <a:prstGeom prst="rect">
            <a:avLst/>
          </a:prstGeom>
        </p:spPr>
      </p:pic>
      <p:pic>
        <p:nvPicPr>
          <p:cNvPr id="10" name="Obrázek 9">
            <a:extLst>
              <a:ext uri="{FF2B5EF4-FFF2-40B4-BE49-F238E27FC236}">
                <a16:creationId xmlns:a16="http://schemas.microsoft.com/office/drawing/2014/main" id="{5CF16181-47DC-4755-952D-00D08E3F649C}"/>
              </a:ext>
            </a:extLst>
          </p:cNvPr>
          <p:cNvPicPr>
            <a:picLocks noChangeAspect="1"/>
          </p:cNvPicPr>
          <p:nvPr/>
        </p:nvPicPr>
        <p:blipFill rotWithShape="1">
          <a:blip r:embed="rId4"/>
          <a:srcRect l="47448" t="25352" r="29710" b="53484"/>
          <a:stretch/>
        </p:blipFill>
        <p:spPr>
          <a:xfrm>
            <a:off x="6766366" y="3788229"/>
            <a:ext cx="5147368" cy="2980608"/>
          </a:xfrm>
          <a:prstGeom prst="rect">
            <a:avLst/>
          </a:prstGeom>
        </p:spPr>
      </p:pic>
      <p:pic>
        <p:nvPicPr>
          <p:cNvPr id="12" name="Obrázek 11">
            <a:extLst>
              <a:ext uri="{FF2B5EF4-FFF2-40B4-BE49-F238E27FC236}">
                <a16:creationId xmlns:a16="http://schemas.microsoft.com/office/drawing/2014/main" id="{205EA19A-2D99-4077-934D-F5E344BCA106}"/>
              </a:ext>
            </a:extLst>
          </p:cNvPr>
          <p:cNvPicPr>
            <a:picLocks noChangeAspect="1"/>
          </p:cNvPicPr>
          <p:nvPr/>
        </p:nvPicPr>
        <p:blipFill rotWithShape="1">
          <a:blip r:embed="rId5"/>
          <a:srcRect l="42950" t="45572" r="24922" b="30150"/>
          <a:stretch/>
        </p:blipFill>
        <p:spPr>
          <a:xfrm>
            <a:off x="6298163" y="0"/>
            <a:ext cx="5893837" cy="3788229"/>
          </a:xfrm>
          <a:prstGeom prst="rect">
            <a:avLst/>
          </a:prstGeom>
        </p:spPr>
      </p:pic>
      <p:pic>
        <p:nvPicPr>
          <p:cNvPr id="13" name="Obrázek 12" descr="Obsah obrázku text, osoba, přenosný počítač, interiér&#10;&#10;Popis byl vytvořen automaticky">
            <a:extLst>
              <a:ext uri="{FF2B5EF4-FFF2-40B4-BE49-F238E27FC236}">
                <a16:creationId xmlns:a16="http://schemas.microsoft.com/office/drawing/2014/main" id="{B2F05E3A-73E2-4522-B625-55F31FFCF65E}"/>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921893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779C443-B364-4136-A57E-DC6469AAC907}"/>
              </a:ext>
            </a:extLst>
          </p:cNvPr>
          <p:cNvPicPr>
            <a:picLocks noChangeAspect="1"/>
          </p:cNvPicPr>
          <p:nvPr/>
        </p:nvPicPr>
        <p:blipFill rotWithShape="1">
          <a:blip r:embed="rId2"/>
          <a:srcRect l="42999" t="35238" r="25113" b="48979"/>
          <a:stretch/>
        </p:blipFill>
        <p:spPr>
          <a:xfrm>
            <a:off x="83976" y="315529"/>
            <a:ext cx="6316825" cy="2332653"/>
          </a:xfrm>
          <a:prstGeom prst="rect">
            <a:avLst/>
          </a:prstGeom>
        </p:spPr>
      </p:pic>
      <p:pic>
        <p:nvPicPr>
          <p:cNvPr id="7" name="Obrázek 6">
            <a:extLst>
              <a:ext uri="{FF2B5EF4-FFF2-40B4-BE49-F238E27FC236}">
                <a16:creationId xmlns:a16="http://schemas.microsoft.com/office/drawing/2014/main" id="{186940B2-7B6E-4F2C-8DC5-29DCE2AE5F8C}"/>
              </a:ext>
            </a:extLst>
          </p:cNvPr>
          <p:cNvPicPr>
            <a:picLocks noChangeAspect="1"/>
          </p:cNvPicPr>
          <p:nvPr/>
        </p:nvPicPr>
        <p:blipFill rotWithShape="1">
          <a:blip r:embed="rId3"/>
          <a:srcRect l="47080" t="26531" r="29620" b="51836"/>
          <a:stretch/>
        </p:blipFill>
        <p:spPr>
          <a:xfrm>
            <a:off x="83976" y="3065651"/>
            <a:ext cx="5850296" cy="3394882"/>
          </a:xfrm>
          <a:prstGeom prst="rect">
            <a:avLst/>
          </a:prstGeom>
        </p:spPr>
      </p:pic>
      <p:pic>
        <p:nvPicPr>
          <p:cNvPr id="9" name="Obrázek 8">
            <a:extLst>
              <a:ext uri="{FF2B5EF4-FFF2-40B4-BE49-F238E27FC236}">
                <a16:creationId xmlns:a16="http://schemas.microsoft.com/office/drawing/2014/main" id="{4B394262-A4F7-4A19-A3F9-6CF79667D312}"/>
              </a:ext>
            </a:extLst>
          </p:cNvPr>
          <p:cNvPicPr>
            <a:picLocks noChangeAspect="1"/>
          </p:cNvPicPr>
          <p:nvPr/>
        </p:nvPicPr>
        <p:blipFill rotWithShape="1">
          <a:blip r:embed="rId4"/>
          <a:srcRect l="45040" t="36599" r="27154" b="52381"/>
          <a:stretch/>
        </p:blipFill>
        <p:spPr>
          <a:xfrm>
            <a:off x="6400801" y="315529"/>
            <a:ext cx="5707223" cy="1718544"/>
          </a:xfrm>
          <a:prstGeom prst="rect">
            <a:avLst/>
          </a:prstGeom>
        </p:spPr>
      </p:pic>
      <p:pic>
        <p:nvPicPr>
          <p:cNvPr id="11" name="Obrázek 10">
            <a:extLst>
              <a:ext uri="{FF2B5EF4-FFF2-40B4-BE49-F238E27FC236}">
                <a16:creationId xmlns:a16="http://schemas.microsoft.com/office/drawing/2014/main" id="{7AB0CE29-B193-4A4A-8A3B-9E583F8E440F}"/>
              </a:ext>
            </a:extLst>
          </p:cNvPr>
          <p:cNvPicPr>
            <a:picLocks noChangeAspect="1"/>
          </p:cNvPicPr>
          <p:nvPr/>
        </p:nvPicPr>
        <p:blipFill rotWithShape="1">
          <a:blip r:embed="rId5"/>
          <a:srcRect l="47222" t="25442" r="29536" b="52854"/>
          <a:stretch/>
        </p:blipFill>
        <p:spPr>
          <a:xfrm>
            <a:off x="6184593" y="3065651"/>
            <a:ext cx="5850296" cy="3476820"/>
          </a:xfrm>
          <a:prstGeom prst="rect">
            <a:avLst/>
          </a:prstGeom>
        </p:spPr>
      </p:pic>
      <p:pic>
        <p:nvPicPr>
          <p:cNvPr id="12" name="Obrázek 11" descr="Obsah obrázku text, osoba, přenosný počítač, interiér&#10;&#10;Popis byl vytvořen automaticky">
            <a:extLst>
              <a:ext uri="{FF2B5EF4-FFF2-40B4-BE49-F238E27FC236}">
                <a16:creationId xmlns:a16="http://schemas.microsoft.com/office/drawing/2014/main" id="{BC62D1C1-61CD-4792-955F-099BAB022B00}"/>
              </a:ext>
            </a:extLst>
          </p:cNvPr>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324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Obsah obrázku text, osoba, přenosný počítač, interiér&#10;&#10;Popis byl vytvořen automaticky">
            <a:extLst>
              <a:ext uri="{FF2B5EF4-FFF2-40B4-BE49-F238E27FC236}">
                <a16:creationId xmlns:a16="http://schemas.microsoft.com/office/drawing/2014/main" id="{00D9826A-805B-4D21-9CC1-1858B462198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CC3E1A3-8781-46BE-A42D-9FE9FFE3AC1E}"/>
              </a:ext>
            </a:extLst>
          </p:cNvPr>
          <p:cNvSpPr>
            <a:spLocks noGrp="1"/>
          </p:cNvSpPr>
          <p:nvPr>
            <p:ph type="title"/>
          </p:nvPr>
        </p:nvSpPr>
        <p:spPr>
          <a:xfrm>
            <a:off x="1524000" y="1788600"/>
            <a:ext cx="9144000" cy="2764028"/>
          </a:xfrm>
        </p:spPr>
        <p:txBody>
          <a:bodyPr vert="horz" lIns="91440" tIns="45720" rIns="91440" bIns="45720" rtlCol="0" anchor="ctr">
            <a:normAutofit fontScale="90000"/>
          </a:bodyPr>
          <a:lstStyle/>
          <a:p>
            <a:pPr algn="ctr"/>
            <a:r>
              <a:rPr lang="cs-CZ" sz="6000" b="1" dirty="0">
                <a:latin typeface="Amasis MT Pro Medium" panose="02040604050005020304" pitchFamily="18" charset="-18"/>
              </a:rPr>
              <a:t>3</a:t>
            </a:r>
            <a:r>
              <a:rPr lang="cs-CZ" sz="6000" b="1" kern="1200" dirty="0">
                <a:solidFill>
                  <a:schemeClr val="tx1"/>
                </a:solidFill>
                <a:latin typeface="Amasis MT Pro Medium" panose="02040604050005020304" pitchFamily="18" charset="-18"/>
              </a:rPr>
              <a:t>. </a:t>
            </a:r>
            <a:br>
              <a:rPr lang="cs-CZ" sz="6000" b="1" kern="1200" dirty="0">
                <a:solidFill>
                  <a:schemeClr val="tx1"/>
                </a:solidFill>
                <a:latin typeface="Amasis MT Pro Medium" panose="02040604050005020304" pitchFamily="18" charset="-18"/>
              </a:rPr>
            </a:br>
            <a:r>
              <a:rPr lang="cs-CZ" sz="6000" b="1" kern="1200" dirty="0">
                <a:solidFill>
                  <a:schemeClr val="tx1"/>
                </a:solidFill>
                <a:latin typeface="Amasis MT Pro Medium" panose="02040604050005020304" pitchFamily="18" charset="-18"/>
              </a:rPr>
              <a:t>ANALÝZA </a:t>
            </a:r>
            <a:br>
              <a:rPr lang="cs-CZ" sz="6000" b="1" kern="1200" dirty="0">
                <a:solidFill>
                  <a:schemeClr val="tx1"/>
                </a:solidFill>
                <a:latin typeface="Amasis MT Pro Medium" panose="02040604050005020304" pitchFamily="18" charset="-18"/>
              </a:rPr>
            </a:br>
            <a:r>
              <a:rPr lang="cs-CZ" sz="6000" b="1" dirty="0">
                <a:latin typeface="Amasis MT Pro Medium" panose="02040604050005020304" pitchFamily="18" charset="-18"/>
              </a:rPr>
              <a:t>ROZDÍLOVÝCH</a:t>
            </a:r>
            <a:r>
              <a:rPr lang="cs-CZ" sz="6000" b="1" kern="1200" dirty="0">
                <a:solidFill>
                  <a:schemeClr val="tx1"/>
                </a:solidFill>
                <a:latin typeface="Amasis MT Pro Medium" panose="02040604050005020304" pitchFamily="18" charset="-18"/>
              </a:rPr>
              <a:t> UKAZATELŮ</a:t>
            </a:r>
            <a:endParaRPr lang="en-US" sz="6000" b="1" kern="1200" dirty="0">
              <a:solidFill>
                <a:schemeClr val="tx1"/>
              </a:solidFill>
              <a:latin typeface="Amasis MT Pro Medium" panose="02040604050005020304" pitchFamily="18" charset="-18"/>
            </a:endParaRPr>
          </a:p>
        </p:txBody>
      </p:sp>
      <p:cxnSp>
        <p:nvCxnSpPr>
          <p:cNvPr id="5" name="Přímá spojnice 4">
            <a:extLst>
              <a:ext uri="{FF2B5EF4-FFF2-40B4-BE49-F238E27FC236}">
                <a16:creationId xmlns:a16="http://schemas.microsoft.com/office/drawing/2014/main" id="{37EEFBC8-5A23-46D0-A707-ADC92283EC25}"/>
              </a:ext>
            </a:extLst>
          </p:cNvPr>
          <p:cNvCxnSpPr/>
          <p:nvPr/>
        </p:nvCxnSpPr>
        <p:spPr>
          <a:xfrm flipV="1">
            <a:off x="3718560" y="5538502"/>
            <a:ext cx="4831471" cy="13716"/>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2638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ROZDÍLOVÍ UKAZATELÉ</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93075" y="1058984"/>
            <a:ext cx="11840309" cy="5884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cs-CZ" sz="3000" dirty="0">
                <a:latin typeface="Amasis MT Pro" panose="02040504050005020304" pitchFamily="18" charset="-18"/>
              </a:rPr>
              <a:t>„FINANČNÍ FONDY“ nebo „FONDY FINANČNÍCH PROSTŘEDKŮ“</a:t>
            </a: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0" lvl="1" indent="0">
              <a:lnSpc>
                <a:spcPct val="100000"/>
              </a:lnSpc>
              <a:spcBef>
                <a:spcPts val="0"/>
              </a:spcBef>
              <a:buNone/>
            </a:pPr>
            <a:endParaRPr lang="cs-CZ" sz="3000" b="1"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graphicFrame>
        <p:nvGraphicFramePr>
          <p:cNvPr id="6" name="Diagram 5">
            <a:extLst>
              <a:ext uri="{FF2B5EF4-FFF2-40B4-BE49-F238E27FC236}">
                <a16:creationId xmlns:a16="http://schemas.microsoft.com/office/drawing/2014/main" id="{61C9ED8B-EAFC-40EB-BE37-703B7E3397E5}"/>
              </a:ext>
            </a:extLst>
          </p:cNvPr>
          <p:cNvGraphicFramePr/>
          <p:nvPr/>
        </p:nvGraphicFramePr>
        <p:xfrm>
          <a:off x="352972" y="1813167"/>
          <a:ext cx="9666014" cy="4172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cký objekt 7" descr="Odznak 1 obrys">
            <a:extLst>
              <a:ext uri="{FF2B5EF4-FFF2-40B4-BE49-F238E27FC236}">
                <a16:creationId xmlns:a16="http://schemas.microsoft.com/office/drawing/2014/main" id="{FE093C94-CB39-4126-86E6-B6E96198A0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015" y="2190261"/>
            <a:ext cx="914400" cy="914400"/>
          </a:xfrm>
          <a:prstGeom prst="rect">
            <a:avLst/>
          </a:prstGeom>
        </p:spPr>
      </p:pic>
      <p:pic>
        <p:nvPicPr>
          <p:cNvPr id="10" name="Grafický objekt 9" descr="Odznak obrys">
            <a:extLst>
              <a:ext uri="{FF2B5EF4-FFF2-40B4-BE49-F238E27FC236}">
                <a16:creationId xmlns:a16="http://schemas.microsoft.com/office/drawing/2014/main" id="{F1787F62-8569-4125-ADF9-E0BA6ACA49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000" y="3442350"/>
            <a:ext cx="914400" cy="914400"/>
          </a:xfrm>
          <a:prstGeom prst="rect">
            <a:avLst/>
          </a:prstGeom>
        </p:spPr>
      </p:pic>
      <p:pic>
        <p:nvPicPr>
          <p:cNvPr id="12" name="Grafický objekt 11" descr="Odznak 3 obrys">
            <a:extLst>
              <a:ext uri="{FF2B5EF4-FFF2-40B4-BE49-F238E27FC236}">
                <a16:creationId xmlns:a16="http://schemas.microsoft.com/office/drawing/2014/main" id="{3BA9761D-05ED-4620-A9B5-27C7F8BCE2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5015" y="4694439"/>
            <a:ext cx="914400" cy="914400"/>
          </a:xfrm>
          <a:prstGeom prst="rect">
            <a:avLst/>
          </a:prstGeom>
        </p:spPr>
      </p:pic>
    </p:spTree>
    <p:extLst>
      <p:ext uri="{BB962C8B-B14F-4D97-AF65-F5344CB8AC3E}">
        <p14:creationId xmlns:p14="http://schemas.microsoft.com/office/powerpoint/2010/main" val="168741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ČISTÝ PRACOVNÍ KAPITÁL</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r>
                  <a:rPr lang="cs-CZ" sz="3000" dirty="0">
                    <a:latin typeface="Amasis MT Pro" panose="02040504050005020304" pitchFamily="18" charset="-18"/>
                  </a:rPr>
                  <a:t>„NET WORKING CAPITAL“</a:t>
                </a:r>
              </a:p>
              <a:p>
                <a:pPr marL="0" indent="0">
                  <a:spcBef>
                    <a:spcPts val="0"/>
                  </a:spcBef>
                  <a:buNone/>
                </a:pPr>
                <a:endParaRPr lang="cs-CZ" sz="3000" dirty="0">
                  <a:solidFill>
                    <a:srgbClr val="A80000"/>
                  </a:solidFill>
                  <a:latin typeface="Amasis MT Pro" panose="02040504050005020304" pitchFamily="18" charset="-18"/>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PK</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OA</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KR</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TKODOB</m:t>
                      </m:r>
                      <m:r>
                        <a:rPr lang="cs-CZ" sz="4000" b="0" i="0" smtClean="0">
                          <a:solidFill>
                            <a:srgbClr val="A80000"/>
                          </a:solidFill>
                          <a:latin typeface="Cambria Math" panose="02040503050406030204" pitchFamily="18" charset="0"/>
                        </a:rPr>
                        <m:t>Ý </m:t>
                      </m:r>
                      <m:r>
                        <m:rPr>
                          <m:sty m:val="p"/>
                        </m:rPr>
                        <a:rPr lang="cs-CZ" sz="4000" b="0" i="0" smtClean="0">
                          <a:solidFill>
                            <a:srgbClr val="A80000"/>
                          </a:solidFill>
                          <a:latin typeface="Cambria Math" panose="02040503050406030204" pitchFamily="18" charset="0"/>
                        </a:rPr>
                        <m:t>CIZ</m:t>
                      </m:r>
                      <m:r>
                        <a:rPr lang="cs-CZ" sz="4000" b="0" i="0" smtClean="0">
                          <a:solidFill>
                            <a:srgbClr val="A80000"/>
                          </a:solidFill>
                          <a:latin typeface="Cambria Math" panose="02040503050406030204" pitchFamily="18" charset="0"/>
                        </a:rPr>
                        <m:t>Í </m:t>
                      </m:r>
                      <m:r>
                        <m:rPr>
                          <m:sty m:val="p"/>
                        </m:rPr>
                        <a:rPr lang="cs-CZ" sz="4000" b="0" i="0" smtClean="0">
                          <a:solidFill>
                            <a:srgbClr val="A80000"/>
                          </a:solidFill>
                          <a:latin typeface="Cambria Math" panose="02040503050406030204" pitchFamily="18" charset="0"/>
                        </a:rPr>
                        <m:t>KAPIT</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L</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Velikost ČPK je „volným kapitálem“, který je využívaný pro zajištění hospodářské činnosti podniku.</a:t>
                </a:r>
              </a:p>
              <a:p>
                <a:pPr>
                  <a:spcBef>
                    <a:spcPts val="0"/>
                  </a:spcBef>
                  <a:buFontTx/>
                  <a:buChar char="-"/>
                </a:pPr>
                <a:r>
                  <a:rPr lang="cs-CZ" sz="3000" dirty="0">
                    <a:latin typeface="Amasis MT Pro" panose="02040504050005020304" pitchFamily="18" charset="-18"/>
                  </a:rPr>
                  <a:t>Tento ukazatel má vliv na solventnost podniku         přebytek OA (krátkodobých aktiv), které jsou vhodně strukturovány nad krátkodobými dluhy zajistí podniku určitou likviditu.</a:t>
                </a:r>
              </a:p>
              <a:p>
                <a:pPr>
                  <a:spcBef>
                    <a:spcPts val="0"/>
                  </a:spcBef>
                  <a:buFontTx/>
                  <a:buChar char="-"/>
                </a:pPr>
                <a:r>
                  <a:rPr lang="cs-CZ" sz="3000" dirty="0">
                    <a:latin typeface="Amasis MT Pro" panose="02040504050005020304" pitchFamily="18" charset="-18"/>
                  </a:rPr>
                  <a:t>ČPK je </a:t>
                </a:r>
                <a:r>
                  <a:rPr lang="cs-CZ" sz="3000" b="1" dirty="0">
                    <a:latin typeface="Amasis MT Pro" panose="02040504050005020304" pitchFamily="18" charset="-18"/>
                  </a:rPr>
                  <a:t>„finanční polštář“</a:t>
                </a:r>
                <a:r>
                  <a:rPr lang="cs-CZ" sz="3000" dirty="0">
                    <a:latin typeface="Amasis MT Pro" panose="02040504050005020304" pitchFamily="18" charset="-18"/>
                  </a:rPr>
                  <a:t>, který podniku umožňuje pokračovat v aktivitách i v případě nepříznivé události (vnitřních i vnějších, nestabilita trhu, daně, konkurence).</a:t>
                </a:r>
              </a:p>
              <a:p>
                <a:pPr>
                  <a:spcBef>
                    <a:spcPts val="0"/>
                  </a:spcBef>
                  <a:buFontTx/>
                  <a:buChar char="-"/>
                </a:pPr>
                <a:r>
                  <a:rPr lang="cs-CZ" sz="3000" dirty="0">
                    <a:latin typeface="Amasis MT Pro" panose="02040504050005020304" pitchFamily="18" charset="-18"/>
                  </a:rPr>
                  <a:t>V případě záporné hodnoty se jedná o </a:t>
                </a:r>
                <a:r>
                  <a:rPr lang="cs-CZ" sz="3000" b="1" dirty="0">
                    <a:latin typeface="Amasis MT Pro" panose="02040504050005020304" pitchFamily="18" charset="-18"/>
                  </a:rPr>
                  <a:t>„nekrytý dluh“.</a:t>
                </a: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t="-2073"/>
                </a:stretch>
              </a:blipFill>
            </p:spPr>
            <p:txBody>
              <a:bodyPr/>
              <a:lstStyle/>
              <a:p>
                <a:r>
                  <a:rPr lang="cs-CZ">
                    <a:noFill/>
                  </a:rPr>
                  <a:t> </a:t>
                </a:r>
              </a:p>
            </p:txBody>
          </p:sp>
        </mc:Fallback>
      </mc:AlternateContent>
      <p:sp>
        <p:nvSpPr>
          <p:cNvPr id="7" name="Šipka: doprava 6">
            <a:extLst>
              <a:ext uri="{FF2B5EF4-FFF2-40B4-BE49-F238E27FC236}">
                <a16:creationId xmlns:a16="http://schemas.microsoft.com/office/drawing/2014/main" id="{8D6DA253-F5CA-40A0-AC67-30A41E68C0C1}"/>
              </a:ext>
            </a:extLst>
          </p:cNvPr>
          <p:cNvSpPr/>
          <p:nvPr/>
        </p:nvSpPr>
        <p:spPr>
          <a:xfrm>
            <a:off x="8142890" y="3599051"/>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52540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75846" y="296984"/>
            <a:ext cx="11390924" cy="5884985"/>
          </a:xfrm>
        </p:spPr>
        <p:txBody>
          <a:bodyPr>
            <a:normAutofit/>
          </a:bodyPr>
          <a:lstStyle/>
          <a:p>
            <a:pPr>
              <a:spcBef>
                <a:spcPts val="0"/>
              </a:spcBef>
              <a:buFontTx/>
              <a:buChar char="-"/>
            </a:pPr>
            <a:r>
              <a:rPr lang="cs-CZ" sz="3000" dirty="0">
                <a:latin typeface="Amasis MT Pro" panose="02040504050005020304" pitchFamily="18" charset="-18"/>
              </a:rPr>
              <a:t>Čistý pracovní kapitál lze pro vyjádření míry likvidity využívat velmi opatrně          některá oběžná aktiva obsahují málo likvidní položky nebo dokonce nelikvidní (nedobytné pohledávky, nedokončená výroba, neprodejné vzorky)         pro sledování okamžité likvidity podniku je lepší ukazatel čistých pohotových prostředků</a:t>
            </a:r>
          </a:p>
          <a:p>
            <a:pPr marL="0" indent="0">
              <a:spcBef>
                <a:spcPts val="0"/>
              </a:spcBef>
              <a:buNone/>
            </a:pPr>
            <a:endParaRPr lang="cs-CZ" sz="3000" dirty="0">
              <a:latin typeface="Amasis MT Pro" panose="02040504050005020304" pitchFamily="18" charset="-18"/>
            </a:endParaRPr>
          </a:p>
        </p:txBody>
      </p:sp>
      <p:sp>
        <p:nvSpPr>
          <p:cNvPr id="7" name="Šipka: doprava 6">
            <a:extLst>
              <a:ext uri="{FF2B5EF4-FFF2-40B4-BE49-F238E27FC236}">
                <a16:creationId xmlns:a16="http://schemas.microsoft.com/office/drawing/2014/main" id="{8D6DA253-F5CA-40A0-AC67-30A41E68C0C1}"/>
              </a:ext>
            </a:extLst>
          </p:cNvPr>
          <p:cNvSpPr/>
          <p:nvPr/>
        </p:nvSpPr>
        <p:spPr>
          <a:xfrm>
            <a:off x="2922214" y="785512"/>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04DBA5BB-646E-48BF-96D6-109B70491311}"/>
              </a:ext>
            </a:extLst>
          </p:cNvPr>
          <p:cNvSpPr/>
          <p:nvPr/>
        </p:nvSpPr>
        <p:spPr>
          <a:xfrm>
            <a:off x="7373075" y="1617851"/>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22784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ČISTÉ POHOTOVÉ PROSTŘEDKY</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r>
                  <a:rPr lang="cs-CZ" sz="3000" dirty="0">
                    <a:latin typeface="Amasis MT Pro" panose="02040504050005020304" pitchFamily="18" charset="-18"/>
                  </a:rPr>
                  <a:t>„PENĚŽNÍ FINANČNÍ FOND“</a:t>
                </a:r>
              </a:p>
              <a:p>
                <a:pPr marL="0" indent="0">
                  <a:spcBef>
                    <a:spcPts val="0"/>
                  </a:spcBef>
                  <a:buNone/>
                </a:pPr>
                <a:endParaRPr lang="cs-CZ" sz="3000" dirty="0">
                  <a:solidFill>
                    <a:srgbClr val="A80000"/>
                  </a:solidFill>
                  <a:latin typeface="Amasis MT Pro" panose="02040504050005020304" pitchFamily="18" charset="-18"/>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PP</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POHOTOV</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PEN</m:t>
                      </m:r>
                      <m:r>
                        <a:rPr lang="cs-CZ" sz="4000" b="0" i="0" smtClean="0">
                          <a:solidFill>
                            <a:srgbClr val="A80000"/>
                          </a:solidFill>
                          <a:latin typeface="Cambria Math" panose="02040503050406030204" pitchFamily="18" charset="0"/>
                        </a:rPr>
                        <m:t>ĚŽ</m:t>
                      </m:r>
                      <m:r>
                        <m:rPr>
                          <m:sty m:val="p"/>
                        </m:rPr>
                        <a:rPr lang="cs-CZ" sz="4000" b="0" i="0" smtClean="0">
                          <a:solidFill>
                            <a:srgbClr val="A80000"/>
                          </a:solidFill>
                          <a:latin typeface="Cambria Math" panose="02040503050406030204" pitchFamily="18" charset="0"/>
                        </a:rPr>
                        <m:t>N</m:t>
                      </m:r>
                      <m:r>
                        <a:rPr lang="cs-CZ" sz="4000" b="0" i="0" smtClean="0">
                          <a:solidFill>
                            <a:srgbClr val="A80000"/>
                          </a:solidFill>
                          <a:latin typeface="Cambria Math" panose="02040503050406030204" pitchFamily="18" charset="0"/>
                        </a:rPr>
                        <m:t>Í </m:t>
                      </m:r>
                      <m:r>
                        <m:rPr>
                          <m:sty m:val="p"/>
                        </m:rPr>
                        <a:rPr lang="cs-CZ" sz="4000" b="0" i="0" smtClean="0">
                          <a:solidFill>
                            <a:srgbClr val="A80000"/>
                          </a:solidFill>
                          <a:latin typeface="Cambria Math" panose="02040503050406030204" pitchFamily="18" charset="0"/>
                        </a:rPr>
                        <m:t>PROST</m:t>
                      </m:r>
                      <m:r>
                        <a:rPr lang="cs-CZ" sz="4000" b="0" i="0" smtClean="0">
                          <a:solidFill>
                            <a:srgbClr val="A80000"/>
                          </a:solidFill>
                          <a:latin typeface="Cambria Math" panose="02040503050406030204" pitchFamily="18" charset="0"/>
                        </a:rPr>
                        <m:t>Ř</m:t>
                      </m:r>
                      <m:r>
                        <m:rPr>
                          <m:sty m:val="p"/>
                        </m:rPr>
                        <a:rPr lang="cs-CZ" sz="4000" b="0" i="0" smtClean="0">
                          <a:solidFill>
                            <a:srgbClr val="A80000"/>
                          </a:solidFill>
                          <a:latin typeface="Cambria Math" panose="02040503050406030204" pitchFamily="18" charset="0"/>
                        </a:rPr>
                        <m:t>EDKY</m:t>
                      </m:r>
                    </m:oMath>
                  </m:oMathPara>
                </a14:m>
                <a:endParaRPr lang="cs-CZ" sz="4000" b="0" i="0" dirty="0">
                  <a:solidFill>
                    <a:srgbClr val="A80000"/>
                  </a:solidFill>
                  <a:latin typeface="Cambria Math" panose="02040503050406030204"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OKAM</m:t>
                      </m:r>
                      <m:r>
                        <a:rPr lang="cs-CZ" sz="4000" b="0" i="0" smtClean="0">
                          <a:solidFill>
                            <a:srgbClr val="A80000"/>
                          </a:solidFill>
                          <a:latin typeface="Cambria Math" panose="02040503050406030204" pitchFamily="18" charset="0"/>
                        </a:rPr>
                        <m:t>Ž</m:t>
                      </m:r>
                      <m:r>
                        <m:rPr>
                          <m:sty m:val="p"/>
                        </m:rPr>
                        <a:rPr lang="cs-CZ" sz="4000" b="0" i="0" smtClean="0">
                          <a:solidFill>
                            <a:srgbClr val="A80000"/>
                          </a:solidFill>
                          <a:latin typeface="Cambria Math" panose="02040503050406030204" pitchFamily="18" charset="0"/>
                        </a:rPr>
                        <m:t>IT</m:t>
                      </m:r>
                      <m:r>
                        <a:rPr lang="cs-CZ" sz="4000" b="0" i="0" smtClean="0">
                          <a:solidFill>
                            <a:srgbClr val="A80000"/>
                          </a:solidFill>
                          <a:latin typeface="Cambria Math" panose="02040503050406030204" pitchFamily="18" charset="0"/>
                        </a:rPr>
                        <m:t>Ě </m:t>
                      </m:r>
                      <m:r>
                        <m:rPr>
                          <m:sty m:val="p"/>
                        </m:rPr>
                        <a:rPr lang="cs-CZ" sz="4000" b="0" i="0" smtClean="0">
                          <a:solidFill>
                            <a:srgbClr val="A80000"/>
                          </a:solidFill>
                          <a:latin typeface="Cambria Math" panose="02040503050406030204" pitchFamily="18" charset="0"/>
                        </a:rPr>
                        <m:t>SPLATN</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VAZKY</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Pohotové peněžní prostředky = hotovost a peníze na účtu</a:t>
                </a:r>
              </a:p>
              <a:p>
                <a:pPr>
                  <a:spcBef>
                    <a:spcPts val="0"/>
                  </a:spcBef>
                  <a:buFontTx/>
                  <a:buChar char="-"/>
                </a:pPr>
                <a:r>
                  <a:rPr lang="cs-CZ" sz="3000" dirty="0">
                    <a:latin typeface="Amasis MT Pro" panose="02040504050005020304" pitchFamily="18" charset="-18"/>
                  </a:rPr>
                  <a:t>Mírnější varianta ukazatele zahrnuje do pohotových peněžních prostředků i peněžní ekvivalenty (směnky, obchodovatelné CP, šeky, krátkodobé termínová vklady)         rychle směnitelné na kapitálové trhu za peníze. </a:t>
                </a:r>
              </a:p>
              <a:p>
                <a:pPr marL="0" indent="0">
                  <a:spcBef>
                    <a:spcPts val="0"/>
                  </a:spcBef>
                  <a:buNone/>
                </a:pPr>
                <a:endParaRPr lang="cs-CZ" sz="3000"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t="-2073"/>
                </a:stretch>
              </a:blipFill>
            </p:spPr>
            <p:txBody>
              <a:bodyPr/>
              <a:lstStyle/>
              <a:p>
                <a:r>
                  <a:rPr lang="cs-CZ">
                    <a:noFill/>
                  </a:rPr>
                  <a:t> </a:t>
                </a:r>
              </a:p>
            </p:txBody>
          </p:sp>
        </mc:Fallback>
      </mc:AlternateContent>
      <p:sp>
        <p:nvSpPr>
          <p:cNvPr id="7" name="Šipka: doprava 6">
            <a:extLst>
              <a:ext uri="{FF2B5EF4-FFF2-40B4-BE49-F238E27FC236}">
                <a16:creationId xmlns:a16="http://schemas.microsoft.com/office/drawing/2014/main" id="{8D6DA253-F5CA-40A0-AC67-30A41E68C0C1}"/>
              </a:ext>
            </a:extLst>
          </p:cNvPr>
          <p:cNvSpPr/>
          <p:nvPr/>
        </p:nvSpPr>
        <p:spPr>
          <a:xfrm>
            <a:off x="5465380" y="4575974"/>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5155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5C7FA9B7-A1A5-4B59-9DEC-65741EE7E51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4327"/>
            <a:ext cx="12192000" cy="7151077"/>
          </a:xfrm>
          <a:prstGeom prst="rect">
            <a:avLst/>
          </a:prstGeom>
        </p:spPr>
      </p:pic>
      <p:sp>
        <p:nvSpPr>
          <p:cNvPr id="2" name="Nadpis 1">
            <a:extLst>
              <a:ext uri="{FF2B5EF4-FFF2-40B4-BE49-F238E27FC236}">
                <a16:creationId xmlns:a16="http://schemas.microsoft.com/office/drawing/2014/main" id="{E99CF57F-A98E-4A8E-9C1C-0FA069687C42}"/>
              </a:ext>
            </a:extLst>
          </p:cNvPr>
          <p:cNvSpPr>
            <a:spLocks noGrp="1"/>
          </p:cNvSpPr>
          <p:nvPr>
            <p:ph type="title"/>
          </p:nvPr>
        </p:nvSpPr>
        <p:spPr>
          <a:xfrm>
            <a:off x="166077" y="83772"/>
            <a:ext cx="10515600" cy="1325563"/>
          </a:xfrm>
        </p:spPr>
        <p:txBody>
          <a:bodyPr>
            <a:normAutofit/>
          </a:bodyPr>
          <a:lstStyle/>
          <a:p>
            <a:r>
              <a:rPr lang="cs-CZ" sz="4000" b="1" dirty="0">
                <a:latin typeface="Amasis MT Pro" panose="02040504050005020304" pitchFamily="18" charset="-18"/>
              </a:rPr>
              <a:t>ÚČETNICTVÍ</a:t>
            </a:r>
          </a:p>
        </p:txBody>
      </p:sp>
      <p:sp>
        <p:nvSpPr>
          <p:cNvPr id="3" name="Zástupný obsah 2">
            <a:extLst>
              <a:ext uri="{FF2B5EF4-FFF2-40B4-BE49-F238E27FC236}">
                <a16:creationId xmlns:a16="http://schemas.microsoft.com/office/drawing/2014/main" id="{40972482-CAE2-46DA-B470-6B6B6BBDCAB2}"/>
              </a:ext>
            </a:extLst>
          </p:cNvPr>
          <p:cNvSpPr>
            <a:spLocks noGrp="1"/>
          </p:cNvSpPr>
          <p:nvPr>
            <p:ph idx="1"/>
          </p:nvPr>
        </p:nvSpPr>
        <p:spPr>
          <a:xfrm>
            <a:off x="351692" y="1137871"/>
            <a:ext cx="11488615" cy="4351338"/>
          </a:xfrm>
        </p:spPr>
        <p:txBody>
          <a:bodyPr>
            <a:noAutofit/>
          </a:bodyPr>
          <a:lstStyle/>
          <a:p>
            <a:pPr>
              <a:buFontTx/>
              <a:buChar char="-"/>
            </a:pPr>
            <a:r>
              <a:rPr lang="cs-CZ" sz="3000" dirty="0">
                <a:latin typeface="Amasis MT Pro" panose="02040504050005020304" pitchFamily="18" charset="-18"/>
              </a:rPr>
              <a:t>V průběhu historického vývoje se oddělilo účetnictví zahrnující jednotku jako celek = </a:t>
            </a:r>
            <a:r>
              <a:rPr lang="cs-CZ" sz="3000" b="1" dirty="0">
                <a:latin typeface="Amasis MT Pro" panose="02040504050005020304" pitchFamily="18" charset="-18"/>
              </a:rPr>
              <a:t>finanční účetnictví</a:t>
            </a:r>
            <a:r>
              <a:rPr lang="cs-CZ" sz="3000" dirty="0">
                <a:latin typeface="Amasis MT Pro" panose="02040504050005020304" pitchFamily="18" charset="-18"/>
              </a:rPr>
              <a:t> od účetnictví věnovaného údajům pro řízení a rozhodování uvnitř jednotky = </a:t>
            </a:r>
            <a:r>
              <a:rPr lang="cs-CZ" sz="3000" b="1" dirty="0">
                <a:latin typeface="Amasis MT Pro" panose="02040504050005020304" pitchFamily="18" charset="-18"/>
              </a:rPr>
              <a:t>manažerské účetnictví</a:t>
            </a:r>
            <a:r>
              <a:rPr lang="cs-CZ" sz="3000" dirty="0">
                <a:latin typeface="Amasis MT Pro" panose="02040504050005020304" pitchFamily="18" charset="-18"/>
              </a:rPr>
              <a:t>.</a:t>
            </a:r>
          </a:p>
          <a:p>
            <a:pPr marL="0" indent="0">
              <a:buNone/>
            </a:pPr>
            <a:endParaRPr lang="cs-CZ" sz="1500" dirty="0">
              <a:latin typeface="Amasis MT Pro" panose="02040504050005020304" pitchFamily="18" charset="-18"/>
            </a:endParaRPr>
          </a:p>
          <a:p>
            <a:pPr marL="0" indent="0">
              <a:buNone/>
            </a:pPr>
            <a:r>
              <a:rPr lang="cs-CZ" sz="3000" dirty="0">
                <a:latin typeface="Amasis MT Pro" panose="02040504050005020304" pitchFamily="18" charset="-18"/>
              </a:rPr>
              <a:t>- V současné podnikové praxi je finanční a vnitropodnikové (manažerské) účetnictví oddělené = </a:t>
            </a:r>
            <a:r>
              <a:rPr lang="cs-CZ" sz="3000" b="1" dirty="0">
                <a:latin typeface="Amasis MT Pro" panose="02040504050005020304" pitchFamily="18" charset="-18"/>
              </a:rPr>
              <a:t>dvouokruhové uspořádání</a:t>
            </a:r>
          </a:p>
        </p:txBody>
      </p:sp>
    </p:spTree>
    <p:extLst>
      <p:ext uri="{BB962C8B-B14F-4D97-AF65-F5344CB8AC3E}">
        <p14:creationId xmlns:p14="http://schemas.microsoft.com/office/powerpoint/2010/main" val="190689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1980983" cy="742461"/>
          </a:xfrm>
        </p:spPr>
        <p:txBody>
          <a:bodyPr>
            <a:normAutofit fontScale="90000"/>
          </a:bodyPr>
          <a:lstStyle/>
          <a:p>
            <a:r>
              <a:rPr lang="cs-CZ" sz="4000" b="1" dirty="0">
                <a:latin typeface="Amasis MT Pro" panose="02040504050005020304" pitchFamily="18" charset="-18"/>
              </a:rPr>
              <a:t>ČISTÝ PENĚŽNĚ-POHLEDÁVKOVÝ FINANČNÍ FOND</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14:m>
                  <m:oMathPara xmlns:m="http://schemas.openxmlformats.org/officeDocument/2006/math">
                    <m:oMathParaPr>
                      <m:jc m:val="centerGroup"/>
                    </m:oMathParaPr>
                    <m:oMath xmlns:m="http://schemas.openxmlformats.org/officeDocument/2006/math">
                      <m:r>
                        <a:rPr lang="cs-CZ" sz="400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FF</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OA</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SOBY</m:t>
                      </m:r>
                      <m:r>
                        <a:rPr lang="cs-CZ" sz="4000" b="0" i="0" smtClean="0">
                          <a:solidFill>
                            <a:srgbClr val="A80000"/>
                          </a:solidFill>
                          <a:latin typeface="Cambria Math" panose="02040503050406030204" pitchFamily="18" charset="0"/>
                        </a:rPr>
                        <m:t>)</m:t>
                      </m:r>
                    </m:oMath>
                  </m:oMathPara>
                </a14:m>
                <a:endParaRPr lang="cs-CZ" sz="4000" b="0" i="0" dirty="0">
                  <a:solidFill>
                    <a:srgbClr val="A80000"/>
                  </a:solidFill>
                  <a:latin typeface="Cambria Math" panose="02040503050406030204"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KR</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TKODOB</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VAZKY</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Střední cesta rozdílových ukazatelů z hlediska likvidity.</a:t>
                </a:r>
              </a:p>
              <a:p>
                <a:pPr>
                  <a:spcBef>
                    <a:spcPts val="0"/>
                  </a:spcBef>
                  <a:buFontTx/>
                  <a:buChar char="-"/>
                </a:pPr>
                <a:r>
                  <a:rPr lang="cs-CZ" sz="3000" dirty="0">
                    <a:latin typeface="Amasis MT Pro" panose="02040504050005020304" pitchFamily="18" charset="-18"/>
                  </a:rPr>
                  <a:t>Od OA odečítáme zásoby popřípadě i dlouhodobé pohledávky.</a:t>
                </a:r>
              </a:p>
            </p:txBody>
          </p:sp>
        </mc:Choice>
        <mc:Fallback xmlns="">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a:stretch>
              </a:blipFill>
            </p:spPr>
            <p:txBody>
              <a:bodyPr/>
              <a:lstStyle/>
              <a:p>
                <a:r>
                  <a:rPr lang="cs-CZ">
                    <a:noFill/>
                  </a:rPr>
                  <a:t> </a:t>
                </a:r>
              </a:p>
            </p:txBody>
          </p:sp>
        </mc:Fallback>
      </mc:AlternateContent>
    </p:spTree>
    <p:extLst>
      <p:ext uri="{BB962C8B-B14F-4D97-AF65-F5344CB8AC3E}">
        <p14:creationId xmlns:p14="http://schemas.microsoft.com/office/powerpoint/2010/main" val="4219192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17229" y="195384"/>
            <a:ext cx="11840309" cy="5884985"/>
          </a:xfrm>
        </p:spPr>
        <p:txBody>
          <a:bodyPr>
            <a:normAutofit/>
          </a:bodyPr>
          <a:lstStyle/>
          <a:p>
            <a:pPr>
              <a:spcBef>
                <a:spcPts val="0"/>
              </a:spcBef>
              <a:buFontTx/>
              <a:buChar char="-"/>
            </a:pPr>
            <a:r>
              <a:rPr lang="cs-CZ" sz="3000" dirty="0">
                <a:latin typeface="Amasis MT Pro" panose="02040504050005020304" pitchFamily="18" charset="-18"/>
              </a:rPr>
              <a:t>Při analýze rozdílových ukazatelů a stanovení čistého pracovního kapitálu hraje důležitou roli hodnota OA „hrubý pracovní, provozní kapitál“.</a:t>
            </a:r>
          </a:p>
          <a:p>
            <a:pPr>
              <a:spcBef>
                <a:spcPts val="0"/>
              </a:spcBef>
              <a:buFontTx/>
              <a:buChar char="-"/>
            </a:pPr>
            <a:r>
              <a:rPr lang="cs-CZ" sz="3000" dirty="0">
                <a:latin typeface="Amasis MT Pro" panose="02040504050005020304" pitchFamily="18" charset="-18"/>
              </a:rPr>
              <a:t>Úlohou finančního managementu podniku je určení potřebné, optimální výše komponent OA a celkové sumy OA.</a:t>
            </a:r>
          </a:p>
          <a:p>
            <a:pPr>
              <a:spcBef>
                <a:spcPts val="0"/>
              </a:spcBef>
              <a:buFontTx/>
              <a:buChar char="-"/>
            </a:pPr>
            <a:r>
              <a:rPr lang="cs-CZ" sz="3000" dirty="0">
                <a:latin typeface="Amasis MT Pro" panose="02040504050005020304" pitchFamily="18" charset="-18"/>
              </a:rPr>
              <a:t>Podnik má mít tolik OA, kolik vyžaduje jeho hospodárný provoz.</a:t>
            </a:r>
          </a:p>
          <a:p>
            <a:pPr>
              <a:spcBef>
                <a:spcPts val="0"/>
              </a:spcBef>
              <a:buFontTx/>
              <a:buChar char="-"/>
            </a:pPr>
            <a:r>
              <a:rPr lang="cs-CZ" sz="3000" dirty="0">
                <a:latin typeface="Amasis MT Pro" panose="02040504050005020304" pitchFamily="18" charset="-18"/>
              </a:rPr>
              <a:t>Má-li OA v nečinnosti, nevyužívá je a nespotřebovává          vyvolává si zbytečné náklady.</a:t>
            </a:r>
          </a:p>
          <a:p>
            <a:pPr>
              <a:spcBef>
                <a:spcPts val="0"/>
              </a:spcBef>
              <a:buFontTx/>
              <a:buChar char="-"/>
            </a:pPr>
            <a:r>
              <a:rPr lang="cs-CZ" sz="3000" dirty="0">
                <a:latin typeface="Amasis MT Pro" panose="02040504050005020304" pitchFamily="18" charset="-18"/>
              </a:rPr>
              <a:t>Má-li nevyužitý DM         nevyužívá své výrobní kapacity efektivně a hospodárně a brzdí tak celkový rozvoj podniku.</a:t>
            </a:r>
          </a:p>
        </p:txBody>
      </p:sp>
      <p:sp>
        <p:nvSpPr>
          <p:cNvPr id="5" name="Šipka: doprava 4">
            <a:extLst>
              <a:ext uri="{FF2B5EF4-FFF2-40B4-BE49-F238E27FC236}">
                <a16:creationId xmlns:a16="http://schemas.microsoft.com/office/drawing/2014/main" id="{B02AC5D1-A778-4CE9-8EEF-D4FFA102B873}"/>
              </a:ext>
            </a:extLst>
          </p:cNvPr>
          <p:cNvSpPr/>
          <p:nvPr/>
        </p:nvSpPr>
        <p:spPr>
          <a:xfrm>
            <a:off x="9263657" y="2821959"/>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CEA7DF22-46F8-4C7D-B4AC-22CB000B40BE}"/>
              </a:ext>
            </a:extLst>
          </p:cNvPr>
          <p:cNvSpPr/>
          <p:nvPr/>
        </p:nvSpPr>
        <p:spPr>
          <a:xfrm>
            <a:off x="3795312" y="3583353"/>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4253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šipka&#10;&#10;Popis byl vytvořen automaticky">
            <a:extLst>
              <a:ext uri="{FF2B5EF4-FFF2-40B4-BE49-F238E27FC236}">
                <a16:creationId xmlns:a16="http://schemas.microsoft.com/office/drawing/2014/main" id="{51DC8DD1-BB32-426D-A16F-E2E1E99FE014}"/>
              </a:ext>
            </a:extLst>
          </p:cNvPr>
          <p:cNvPicPr>
            <a:picLocks noChangeAspect="1"/>
          </p:cNvPicPr>
          <p:nvPr/>
        </p:nvPicPr>
        <p:blipFill rotWithShape="1">
          <a:blip r:embed="rId2">
            <a:extLst>
              <a:ext uri="{28A0092B-C50C-407E-A947-70E740481C1C}">
                <a14:useLocalDpi xmlns:a14="http://schemas.microsoft.com/office/drawing/2010/main" val="0"/>
              </a:ext>
            </a:extLst>
          </a:blip>
          <a:srcRect t="15853" b="16503"/>
          <a:stretch/>
        </p:blipFill>
        <p:spPr>
          <a:xfrm>
            <a:off x="2681176" y="0"/>
            <a:ext cx="1972487" cy="1334278"/>
          </a:xfrm>
          <a:prstGeom prst="rect">
            <a:avLst/>
          </a:prstGeom>
        </p:spPr>
      </p:pic>
      <p:pic>
        <p:nvPicPr>
          <p:cNvPr id="5" name="Obrázek 4" descr="Obsah obrázku text, osoba, přenosný počítač, interiér&#10;&#10;Popis byl vytvořen automaticky">
            <a:extLst>
              <a:ext uri="{FF2B5EF4-FFF2-40B4-BE49-F238E27FC236}">
                <a16:creationId xmlns:a16="http://schemas.microsoft.com/office/drawing/2014/main" id="{C3DC8B6F-3F2B-42B3-9DD9-5D0D2546712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4327"/>
            <a:ext cx="12192000" cy="7151077"/>
          </a:xfrm>
          <a:prstGeom prst="rect">
            <a:avLst/>
          </a:prstGeom>
        </p:spPr>
      </p:pic>
      <p:sp>
        <p:nvSpPr>
          <p:cNvPr id="4" name="TextovéPole 3">
            <a:extLst>
              <a:ext uri="{FF2B5EF4-FFF2-40B4-BE49-F238E27FC236}">
                <a16:creationId xmlns:a16="http://schemas.microsoft.com/office/drawing/2014/main" id="{9AC3CA8A-4738-43B8-AF1D-4D7CE5096F4F}"/>
              </a:ext>
            </a:extLst>
          </p:cNvPr>
          <p:cNvSpPr txBox="1"/>
          <p:nvPr/>
        </p:nvSpPr>
        <p:spPr>
          <a:xfrm>
            <a:off x="158301" y="227250"/>
            <a:ext cx="11710238" cy="707886"/>
          </a:xfrm>
          <a:prstGeom prst="rect">
            <a:avLst/>
          </a:prstGeom>
          <a:noFill/>
        </p:spPr>
        <p:txBody>
          <a:bodyPr wrap="square" rtlCol="0">
            <a:spAutoFit/>
          </a:bodyPr>
          <a:lstStyle/>
          <a:p>
            <a:r>
              <a:rPr lang="cs-CZ" sz="4000" b="1" dirty="0">
                <a:latin typeface="Amasis MT Pro" panose="02040504050005020304" pitchFamily="18" charset="-18"/>
              </a:rPr>
              <a:t>FINANČNÍ		    MANAŽERSKÉ UČETNICTVÍ</a:t>
            </a:r>
          </a:p>
        </p:txBody>
      </p:sp>
      <p:sp>
        <p:nvSpPr>
          <p:cNvPr id="7" name="TextovéPole 6">
            <a:extLst>
              <a:ext uri="{FF2B5EF4-FFF2-40B4-BE49-F238E27FC236}">
                <a16:creationId xmlns:a16="http://schemas.microsoft.com/office/drawing/2014/main" id="{E185E154-D2D2-4EB3-B852-A38B5021367D}"/>
              </a:ext>
            </a:extLst>
          </p:cNvPr>
          <p:cNvSpPr txBox="1"/>
          <p:nvPr/>
        </p:nvSpPr>
        <p:spPr>
          <a:xfrm>
            <a:off x="343717" y="1334278"/>
            <a:ext cx="11710237" cy="4708981"/>
          </a:xfrm>
          <a:prstGeom prst="rect">
            <a:avLst/>
          </a:prstGeom>
          <a:noFill/>
        </p:spPr>
        <p:txBody>
          <a:bodyPr wrap="square" rtlCol="0">
            <a:spAutoFit/>
          </a:bodyPr>
          <a:lstStyle/>
          <a:p>
            <a:r>
              <a:rPr lang="cs-CZ" sz="3000" b="1" dirty="0">
                <a:effectLst/>
                <a:latin typeface="Amasis MT Pro" panose="02040504050005020304" pitchFamily="18" charset="-18"/>
              </a:rPr>
              <a:t>FINANČNÍ ÚČETNICTVÍ</a:t>
            </a:r>
          </a:p>
          <a:p>
            <a:pPr marL="285750" indent="-285750">
              <a:buFontTx/>
              <a:buChar char="-"/>
            </a:pPr>
            <a:r>
              <a:rPr lang="cs-CZ" sz="3000" dirty="0">
                <a:latin typeface="Amasis MT Pro" panose="02040504050005020304" pitchFamily="18" charset="-18"/>
              </a:rPr>
              <a:t>Cílem FÚ je poskytnout informace externím subjektům, uživatelům.</a:t>
            </a:r>
          </a:p>
          <a:p>
            <a:pPr marL="285750" indent="-285750">
              <a:buFontTx/>
              <a:buChar char="-"/>
            </a:pPr>
            <a:r>
              <a:rPr lang="cs-CZ" sz="3000" dirty="0">
                <a:latin typeface="Amasis MT Pro" panose="02040504050005020304" pitchFamily="18" charset="-18"/>
              </a:rPr>
              <a:t>Je informační základnou pro podnikové početnictví.</a:t>
            </a:r>
          </a:p>
          <a:p>
            <a:pPr marL="285750" indent="-285750">
              <a:buFontTx/>
              <a:buChar char="-"/>
            </a:pPr>
            <a:r>
              <a:rPr lang="cs-CZ" sz="3000" dirty="0">
                <a:latin typeface="Amasis MT Pro" panose="02040504050005020304" pitchFamily="18" charset="-18"/>
              </a:rPr>
              <a:t>Zobrazuje se přesnými metodickými postupy hospodaření podniku v průběhu jeho celého životního cyklu. </a:t>
            </a:r>
          </a:p>
          <a:p>
            <a:pPr marL="285750" indent="-285750">
              <a:buFontTx/>
              <a:buChar char="-"/>
            </a:pPr>
            <a:r>
              <a:rPr lang="cs-CZ" sz="3000" dirty="0">
                <a:latin typeface="Amasis MT Pro" panose="02040504050005020304" pitchFamily="18" charset="-18"/>
              </a:rPr>
              <a:t>Finanční účetnictví prezentuje v pravidelných časových intervalech souhrnné údaje o finančně-majetkové situaci podniku a docílené výkonnosti v podobě výkazů účetní závěrky. </a:t>
            </a:r>
          </a:p>
          <a:p>
            <a:pPr marL="285750" indent="-285750">
              <a:buFontTx/>
              <a:buChar char="-"/>
            </a:pPr>
            <a:r>
              <a:rPr lang="cs-CZ" sz="3000" dirty="0">
                <a:latin typeface="Amasis MT Pro" panose="02040504050005020304" pitchFamily="18" charset="-18"/>
              </a:rPr>
              <a:t>Finančním účetnictvím je vytváření uspořádaných účetních záznamů o průběhu hospodaření podniku.</a:t>
            </a:r>
          </a:p>
        </p:txBody>
      </p:sp>
    </p:spTree>
    <p:extLst>
      <p:ext uri="{BB962C8B-B14F-4D97-AF65-F5344CB8AC3E}">
        <p14:creationId xmlns:p14="http://schemas.microsoft.com/office/powerpoint/2010/main" val="426919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šipka&#10;&#10;Popis byl vytvořen automaticky">
            <a:extLst>
              <a:ext uri="{FF2B5EF4-FFF2-40B4-BE49-F238E27FC236}">
                <a16:creationId xmlns:a16="http://schemas.microsoft.com/office/drawing/2014/main" id="{51DC8DD1-BB32-426D-A16F-E2E1E99FE014}"/>
              </a:ext>
            </a:extLst>
          </p:cNvPr>
          <p:cNvPicPr>
            <a:picLocks noChangeAspect="1"/>
          </p:cNvPicPr>
          <p:nvPr/>
        </p:nvPicPr>
        <p:blipFill rotWithShape="1">
          <a:blip r:embed="rId2">
            <a:extLst>
              <a:ext uri="{28A0092B-C50C-407E-A947-70E740481C1C}">
                <a14:useLocalDpi xmlns:a14="http://schemas.microsoft.com/office/drawing/2010/main" val="0"/>
              </a:ext>
            </a:extLst>
          </a:blip>
          <a:srcRect t="15853" b="16503"/>
          <a:stretch/>
        </p:blipFill>
        <p:spPr>
          <a:xfrm>
            <a:off x="2681176" y="0"/>
            <a:ext cx="1972487" cy="1334278"/>
          </a:xfrm>
          <a:prstGeom prst="rect">
            <a:avLst/>
          </a:prstGeom>
        </p:spPr>
      </p:pic>
      <p:sp>
        <p:nvSpPr>
          <p:cNvPr id="4" name="TextovéPole 3">
            <a:extLst>
              <a:ext uri="{FF2B5EF4-FFF2-40B4-BE49-F238E27FC236}">
                <a16:creationId xmlns:a16="http://schemas.microsoft.com/office/drawing/2014/main" id="{9AC3CA8A-4738-43B8-AF1D-4D7CE5096F4F}"/>
              </a:ext>
            </a:extLst>
          </p:cNvPr>
          <p:cNvSpPr txBox="1"/>
          <p:nvPr/>
        </p:nvSpPr>
        <p:spPr>
          <a:xfrm>
            <a:off x="158301" y="227250"/>
            <a:ext cx="11710238" cy="707886"/>
          </a:xfrm>
          <a:prstGeom prst="rect">
            <a:avLst/>
          </a:prstGeom>
          <a:noFill/>
        </p:spPr>
        <p:txBody>
          <a:bodyPr wrap="square" rtlCol="0">
            <a:spAutoFit/>
          </a:bodyPr>
          <a:lstStyle/>
          <a:p>
            <a:r>
              <a:rPr lang="cs-CZ" sz="4000" b="1" dirty="0">
                <a:latin typeface="Amasis MT Pro" panose="02040504050005020304" pitchFamily="18" charset="-18"/>
              </a:rPr>
              <a:t>FINANČNÍ		    MANAŽERSKÉ UČETNICTVÍ</a:t>
            </a:r>
          </a:p>
        </p:txBody>
      </p:sp>
      <p:sp>
        <p:nvSpPr>
          <p:cNvPr id="7" name="TextovéPole 6">
            <a:extLst>
              <a:ext uri="{FF2B5EF4-FFF2-40B4-BE49-F238E27FC236}">
                <a16:creationId xmlns:a16="http://schemas.microsoft.com/office/drawing/2014/main" id="{E185E154-D2D2-4EB3-B852-A38B5021367D}"/>
              </a:ext>
            </a:extLst>
          </p:cNvPr>
          <p:cNvSpPr txBox="1"/>
          <p:nvPr/>
        </p:nvSpPr>
        <p:spPr>
          <a:xfrm>
            <a:off x="335901" y="1334278"/>
            <a:ext cx="11710237" cy="3877985"/>
          </a:xfrm>
          <a:prstGeom prst="rect">
            <a:avLst/>
          </a:prstGeom>
          <a:noFill/>
        </p:spPr>
        <p:txBody>
          <a:bodyPr wrap="square" rtlCol="0">
            <a:spAutoFit/>
          </a:bodyPr>
          <a:lstStyle/>
          <a:p>
            <a:r>
              <a:rPr lang="cs-CZ" sz="3000" b="1" dirty="0">
                <a:effectLst/>
                <a:latin typeface="Amasis MT Pro" panose="02040504050005020304" pitchFamily="18" charset="-18"/>
              </a:rPr>
              <a:t>MANAŽERSKÉ ÚČETNICTVÍ </a:t>
            </a:r>
          </a:p>
          <a:p>
            <a:pPr marL="457200" indent="-457200">
              <a:buFontTx/>
              <a:buChar char="-"/>
            </a:pPr>
            <a:r>
              <a:rPr lang="cs-CZ" sz="3000" dirty="0">
                <a:effectLst/>
                <a:latin typeface="Amasis MT Pro" panose="02040504050005020304" pitchFamily="18" charset="-18"/>
              </a:rPr>
              <a:t>Cílem MÚ je poskytnout informace interním subjektům k řízení vnitřních podnikových procesů.</a:t>
            </a:r>
          </a:p>
          <a:p>
            <a:pPr marL="457200" indent="-457200">
              <a:buFontTx/>
              <a:buChar char="-"/>
            </a:pPr>
            <a:r>
              <a:rPr lang="cs-CZ" sz="3000" dirty="0">
                <a:latin typeface="Amasis MT Pro" panose="02040504050005020304" pitchFamily="18" charset="-18"/>
              </a:rPr>
              <a:t>Výstupy MÚ jsou podkladem pro manažerská rozhodnutí na všech stupních podnikového vedení. </a:t>
            </a:r>
          </a:p>
          <a:p>
            <a:pPr marL="457200" indent="-457200">
              <a:buFontTx/>
              <a:buChar char="-"/>
            </a:pPr>
            <a:r>
              <a:rPr lang="cs-CZ" sz="3200" dirty="0">
                <a:latin typeface="Amasis MT Pro" panose="02040504050005020304" pitchFamily="18" charset="-18"/>
              </a:rPr>
              <a:t>Manažerské účetnictví je věnovaného údajům pro řízení a rozhodování uvnitř jednotky a je orientované na údaje pro příslušné užití v rámci jednotky</a:t>
            </a:r>
            <a:endParaRPr lang="cs-CZ" sz="3000" dirty="0">
              <a:effectLst/>
              <a:latin typeface="Amasis MT Pro" panose="02040504050005020304" pitchFamily="18" charset="-18"/>
            </a:endParaRPr>
          </a:p>
        </p:txBody>
      </p:sp>
      <p:pic>
        <p:nvPicPr>
          <p:cNvPr id="5" name="Obrázek 4" descr="Obsah obrázku text, osoba, přenosný počítač, interiér&#10;&#10;Popis byl vytvořen automaticky">
            <a:extLst>
              <a:ext uri="{FF2B5EF4-FFF2-40B4-BE49-F238E27FC236}">
                <a16:creationId xmlns:a16="http://schemas.microsoft.com/office/drawing/2014/main" id="{B296E464-1F06-4468-9A08-3D5399A31745}"/>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Tree>
    <p:extLst>
      <p:ext uri="{BB962C8B-B14F-4D97-AF65-F5344CB8AC3E}">
        <p14:creationId xmlns:p14="http://schemas.microsoft.com/office/powerpoint/2010/main" val="348378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C53AC46-FCB9-4B96-B747-FFCD1BC5CC3D}"/>
              </a:ext>
            </a:extLst>
          </p:cNvPr>
          <p:cNvSpPr txBox="1"/>
          <p:nvPr/>
        </p:nvSpPr>
        <p:spPr>
          <a:xfrm>
            <a:off x="205402" y="1364201"/>
            <a:ext cx="5523275" cy="4247317"/>
          </a:xfrm>
          <a:prstGeom prst="rect">
            <a:avLst/>
          </a:prstGeom>
          <a:noFill/>
        </p:spPr>
        <p:txBody>
          <a:bodyPr wrap="square">
            <a:spAutoFit/>
          </a:bodyPr>
          <a:lstStyle/>
          <a:p>
            <a:pPr lvl="1" indent="-457200">
              <a:buFont typeface="Wingdings" panose="05000000000000000000" pitchFamily="2" charset="2"/>
              <a:buChar char="§"/>
            </a:pPr>
            <a:r>
              <a:rPr lang="cs-CZ" sz="3000" dirty="0">
                <a:latin typeface="Amasis MT Pro" panose="02040504050005020304" pitchFamily="18" charset="-18"/>
              </a:rPr>
              <a:t>obsah pro externí uživatele, </a:t>
            </a:r>
          </a:p>
          <a:p>
            <a:pPr marL="457200" indent="-457200">
              <a:buFont typeface="Wingdings" panose="05000000000000000000" pitchFamily="2" charset="2"/>
              <a:buChar char="§"/>
            </a:pPr>
            <a:r>
              <a:rPr lang="cs-CZ" sz="3000" dirty="0">
                <a:latin typeface="Amasis MT Pro" panose="02040504050005020304" pitchFamily="18" charset="-18"/>
              </a:rPr>
              <a:t>regulováno (oceňování, odepisování, zásady)</a:t>
            </a:r>
          </a:p>
          <a:p>
            <a:pPr marL="457200" indent="-457200">
              <a:buFont typeface="Wingdings" panose="05000000000000000000" pitchFamily="2" charset="2"/>
              <a:buChar char="§"/>
            </a:pPr>
            <a:r>
              <a:rPr lang="cs-CZ" sz="3000" dirty="0">
                <a:latin typeface="Amasis MT Pro" panose="02040504050005020304" pitchFamily="18" charset="-18"/>
              </a:rPr>
              <a:t>zaznamenává a analyzuje minulost,</a:t>
            </a:r>
          </a:p>
          <a:p>
            <a:pPr marL="457200" indent="-457200">
              <a:buFont typeface="Wingdings" panose="05000000000000000000" pitchFamily="2" charset="2"/>
              <a:buChar char="§"/>
            </a:pPr>
            <a:r>
              <a:rPr lang="cs-CZ" sz="3000" dirty="0">
                <a:latin typeface="Amasis MT Pro" panose="02040504050005020304" pitchFamily="18" charset="-18"/>
              </a:rPr>
              <a:t>je pro všechny subjekty stejné, </a:t>
            </a:r>
          </a:p>
          <a:p>
            <a:pPr marL="457200" indent="-457200">
              <a:buFont typeface="Wingdings" panose="05000000000000000000" pitchFamily="2" charset="2"/>
              <a:buChar char="§"/>
            </a:pPr>
            <a:r>
              <a:rPr lang="cs-CZ" sz="3000" dirty="0">
                <a:latin typeface="Amasis MT Pro" panose="02040504050005020304" pitchFamily="18" charset="-18"/>
              </a:rPr>
              <a:t>poskytuje celkový pohled na podnik.</a:t>
            </a:r>
          </a:p>
        </p:txBody>
      </p:sp>
      <p:sp>
        <p:nvSpPr>
          <p:cNvPr id="6" name="TextovéPole 5">
            <a:extLst>
              <a:ext uri="{FF2B5EF4-FFF2-40B4-BE49-F238E27FC236}">
                <a16:creationId xmlns:a16="http://schemas.microsoft.com/office/drawing/2014/main" id="{90E449FD-55BB-4B52-B35E-060D8F7B893A}"/>
              </a:ext>
            </a:extLst>
          </p:cNvPr>
          <p:cNvSpPr txBox="1"/>
          <p:nvPr/>
        </p:nvSpPr>
        <p:spPr>
          <a:xfrm>
            <a:off x="186173" y="286291"/>
            <a:ext cx="11710238" cy="707886"/>
          </a:xfrm>
          <a:prstGeom prst="rect">
            <a:avLst/>
          </a:prstGeom>
          <a:noFill/>
        </p:spPr>
        <p:txBody>
          <a:bodyPr wrap="square" rtlCol="0">
            <a:spAutoFit/>
          </a:bodyPr>
          <a:lstStyle/>
          <a:p>
            <a:r>
              <a:rPr lang="cs-CZ" sz="4000" b="1" dirty="0">
                <a:latin typeface="Amasis MT Pro Medium" panose="02040604050005020304" pitchFamily="18" charset="-18"/>
              </a:rPr>
              <a:t>	FINANČNÍ		    			MANAŽERSKÉ</a:t>
            </a:r>
          </a:p>
        </p:txBody>
      </p:sp>
      <p:pic>
        <p:nvPicPr>
          <p:cNvPr id="7" name="Obrázek 6" descr="Obsah obrázku šipka&#10;&#10;Popis byl vytvořen automaticky">
            <a:extLst>
              <a:ext uri="{FF2B5EF4-FFF2-40B4-BE49-F238E27FC236}">
                <a16:creationId xmlns:a16="http://schemas.microsoft.com/office/drawing/2014/main" id="{BE4B3A01-CF81-4C36-9220-DF85CD414E87}"/>
              </a:ext>
            </a:extLst>
          </p:cNvPr>
          <p:cNvPicPr>
            <a:picLocks noChangeAspect="1"/>
          </p:cNvPicPr>
          <p:nvPr/>
        </p:nvPicPr>
        <p:blipFill rotWithShape="1">
          <a:blip r:embed="rId2">
            <a:extLst>
              <a:ext uri="{28A0092B-C50C-407E-A947-70E740481C1C}">
                <a14:useLocalDpi xmlns:a14="http://schemas.microsoft.com/office/drawing/2010/main" val="0"/>
              </a:ext>
            </a:extLst>
          </a:blip>
          <a:srcRect t="15853" b="16503"/>
          <a:stretch/>
        </p:blipFill>
        <p:spPr>
          <a:xfrm>
            <a:off x="4604765" y="-12508"/>
            <a:ext cx="2384769" cy="1613164"/>
          </a:xfrm>
          <a:prstGeom prst="rect">
            <a:avLst/>
          </a:prstGeom>
        </p:spPr>
      </p:pic>
      <p:sp>
        <p:nvSpPr>
          <p:cNvPr id="8" name="TextovéPole 7">
            <a:extLst>
              <a:ext uri="{FF2B5EF4-FFF2-40B4-BE49-F238E27FC236}">
                <a16:creationId xmlns:a16="http://schemas.microsoft.com/office/drawing/2014/main" id="{57BC463B-CF0D-49F7-BF69-6A56A2284C95}"/>
              </a:ext>
            </a:extLst>
          </p:cNvPr>
          <p:cNvSpPr txBox="1"/>
          <p:nvPr/>
        </p:nvSpPr>
        <p:spPr>
          <a:xfrm>
            <a:off x="6041292" y="1250545"/>
            <a:ext cx="6049108" cy="5170646"/>
          </a:xfrm>
          <a:prstGeom prst="rect">
            <a:avLst/>
          </a:prstGeom>
          <a:noFill/>
        </p:spPr>
        <p:txBody>
          <a:bodyPr wrap="square">
            <a:spAutoFit/>
          </a:bodyPr>
          <a:lstStyle/>
          <a:p>
            <a:pPr marL="0" lvl="1" indent="-457200">
              <a:buFont typeface="Wingdings" panose="05000000000000000000" pitchFamily="2" charset="2"/>
              <a:buChar char="§"/>
            </a:pPr>
            <a:r>
              <a:rPr lang="cs-CZ" sz="3000" dirty="0">
                <a:latin typeface="Amasis MT Pro" panose="02040504050005020304" pitchFamily="18" charset="-18"/>
              </a:rPr>
              <a:t>obsah pro interní uživatele, </a:t>
            </a:r>
          </a:p>
          <a:p>
            <a:pPr indent="-457200">
              <a:buFont typeface="Wingdings" panose="05000000000000000000" pitchFamily="2" charset="2"/>
              <a:buChar char="§"/>
            </a:pPr>
            <a:r>
              <a:rPr lang="cs-CZ" sz="3000" dirty="0">
                <a:latin typeface="Amasis MT Pro" panose="02040504050005020304" pitchFamily="18" charset="-18"/>
              </a:rPr>
              <a:t>není regulováno, </a:t>
            </a:r>
          </a:p>
          <a:p>
            <a:pPr marL="457200" indent="-457200">
              <a:buFont typeface="Wingdings" panose="05000000000000000000" pitchFamily="2" charset="2"/>
              <a:buChar char="§"/>
            </a:pPr>
            <a:r>
              <a:rPr lang="cs-CZ" sz="3000" dirty="0">
                <a:latin typeface="Amasis MT Pro" panose="02040504050005020304" pitchFamily="18" charset="-18"/>
              </a:rPr>
              <a:t>obsahuje i mimoúčetní informace, </a:t>
            </a:r>
          </a:p>
          <a:p>
            <a:pPr indent="-457200">
              <a:buFont typeface="Wingdings" panose="05000000000000000000" pitchFamily="2" charset="2"/>
              <a:buChar char="§"/>
            </a:pPr>
            <a:r>
              <a:rPr lang="cs-CZ" sz="3000" dirty="0">
                <a:latin typeface="Amasis MT Pro" panose="02040504050005020304" pitchFamily="18" charset="-18"/>
              </a:rPr>
              <a:t>orientováno na budoucnost (výstupem plány a rozpočty)</a:t>
            </a:r>
          </a:p>
          <a:p>
            <a:pPr indent="-457200">
              <a:buFont typeface="Wingdings" panose="05000000000000000000" pitchFamily="2" charset="2"/>
              <a:buChar char="§"/>
            </a:pPr>
            <a:r>
              <a:rPr lang="cs-CZ" sz="3000" dirty="0">
                <a:latin typeface="Amasis MT Pro" panose="02040504050005020304" pitchFamily="18" charset="-18"/>
              </a:rPr>
              <a:t>vytvářeno „na míru“ dle potřeb,</a:t>
            </a:r>
          </a:p>
          <a:p>
            <a:pPr indent="-457200">
              <a:buFont typeface="Wingdings" panose="05000000000000000000" pitchFamily="2" charset="2"/>
              <a:buChar char="§"/>
            </a:pPr>
            <a:r>
              <a:rPr lang="cs-CZ" sz="3000" dirty="0">
                <a:latin typeface="Amasis MT Pro" panose="02040504050005020304" pitchFamily="18" charset="-18"/>
              </a:rPr>
              <a:t>poskytuje detailní pohled na jednotlivá střediska podniku a  jednotlivé výkony,</a:t>
            </a:r>
          </a:p>
          <a:p>
            <a:pPr indent="-457200">
              <a:buFont typeface="Wingdings" panose="05000000000000000000" pitchFamily="2" charset="2"/>
              <a:buChar char="§"/>
            </a:pPr>
            <a:r>
              <a:rPr lang="cs-CZ" sz="3000" dirty="0">
                <a:latin typeface="Amasis MT Pro" panose="02040504050005020304" pitchFamily="18" charset="-18"/>
              </a:rPr>
              <a:t>umožňuje zpracovat kalkulace.</a:t>
            </a:r>
          </a:p>
        </p:txBody>
      </p:sp>
      <p:pic>
        <p:nvPicPr>
          <p:cNvPr id="9" name="Obrázek 8" descr="Obsah obrázku text, osoba, přenosný počítač, interiér&#10;&#10;Popis byl vytvořen automaticky">
            <a:extLst>
              <a:ext uri="{FF2B5EF4-FFF2-40B4-BE49-F238E27FC236}">
                <a16:creationId xmlns:a16="http://schemas.microsoft.com/office/drawing/2014/main" id="{4D9D7157-EA32-4C04-9180-053B632207D5}"/>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12508"/>
            <a:ext cx="12192000" cy="6870507"/>
          </a:xfrm>
          <a:prstGeom prst="rect">
            <a:avLst/>
          </a:prstGeom>
        </p:spPr>
      </p:pic>
    </p:spTree>
    <p:extLst>
      <p:ext uri="{BB962C8B-B14F-4D97-AF65-F5344CB8AC3E}">
        <p14:creationId xmlns:p14="http://schemas.microsoft.com/office/powerpoint/2010/main" val="366783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DFDD68-1639-4FE1-AF00-03E56DD8C37C}"/>
              </a:ext>
            </a:extLst>
          </p:cNvPr>
          <p:cNvSpPr>
            <a:spLocks noGrp="1"/>
          </p:cNvSpPr>
          <p:nvPr>
            <p:ph type="title"/>
          </p:nvPr>
        </p:nvSpPr>
        <p:spPr>
          <a:xfrm>
            <a:off x="220785" y="83772"/>
            <a:ext cx="10515600" cy="1075776"/>
          </a:xfrm>
        </p:spPr>
        <p:txBody>
          <a:bodyPr>
            <a:normAutofit/>
          </a:bodyPr>
          <a:lstStyle/>
          <a:p>
            <a:r>
              <a:rPr lang="cs-CZ" sz="4000" b="1" dirty="0">
                <a:latin typeface="Amasis MT Pro" panose="02040504050005020304" pitchFamily="18" charset="-18"/>
              </a:rPr>
              <a:t>STATISTIKY A ROZBORY</a:t>
            </a:r>
          </a:p>
        </p:txBody>
      </p:sp>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1159547"/>
            <a:ext cx="11633200" cy="5520898"/>
          </a:xfrm>
        </p:spPr>
        <p:txBody>
          <a:bodyPr>
            <a:normAutofit lnSpcReduction="10000"/>
          </a:bodyPr>
          <a:lstStyle/>
          <a:p>
            <a:pPr>
              <a:buFontTx/>
              <a:buChar char="-"/>
            </a:pPr>
            <a:r>
              <a:rPr lang="cs-CZ" sz="3000" dirty="0">
                <a:latin typeface="Amasis MT Pro" panose="02040504050005020304" pitchFamily="18" charset="-18"/>
              </a:rPr>
              <a:t>Využívají data z finančního i manažerského účetnictví, výkazů a kalkulací. </a:t>
            </a:r>
          </a:p>
          <a:p>
            <a:pPr>
              <a:buFontTx/>
              <a:buChar char="-"/>
            </a:pPr>
            <a:r>
              <a:rPr lang="cs-CZ" sz="3000" dirty="0">
                <a:latin typeface="Amasis MT Pro" panose="02040504050005020304" pitchFamily="18" charset="-18"/>
              </a:rPr>
              <a:t>Transformují data podle potřeb uživatelů do podkladů pro rozhodování a řízení. </a:t>
            </a:r>
          </a:p>
          <a:p>
            <a:pPr>
              <a:buFontTx/>
              <a:buChar char="-"/>
            </a:pPr>
            <a:r>
              <a:rPr lang="cs-CZ" sz="3000" b="1" dirty="0">
                <a:latin typeface="Amasis MT Pro" panose="02040504050005020304" pitchFamily="18" charset="-18"/>
              </a:rPr>
              <a:t>Podnikové statistiky </a:t>
            </a:r>
            <a:r>
              <a:rPr lang="cs-CZ" sz="3000" dirty="0">
                <a:latin typeface="Amasis MT Pro" panose="02040504050005020304" pitchFamily="18" charset="-18"/>
              </a:rPr>
              <a:t>charakterizují dynamiku určité složky podnikové aktivity v čase, rozdílu vývoje skutečnosti a předpokladů nebo míru shody.</a:t>
            </a:r>
          </a:p>
          <a:p>
            <a:pPr>
              <a:buFontTx/>
              <a:buChar char="-"/>
            </a:pPr>
            <a:r>
              <a:rPr lang="cs-CZ" sz="3000" b="1" dirty="0">
                <a:latin typeface="Amasis MT Pro" panose="02040504050005020304" pitchFamily="18" charset="-18"/>
              </a:rPr>
              <a:t>Podnikový rozbor</a:t>
            </a:r>
            <a:r>
              <a:rPr lang="cs-CZ" sz="3000" dirty="0">
                <a:latin typeface="Amasis MT Pro" panose="02040504050005020304" pitchFamily="18" charset="-18"/>
              </a:rPr>
              <a:t> spočívá v analýze ekonomických jevů a proces, které probíhají v podniku.</a:t>
            </a:r>
          </a:p>
          <a:p>
            <a:pPr>
              <a:buFontTx/>
              <a:buChar char="-"/>
            </a:pPr>
            <a:r>
              <a:rPr lang="cs-CZ" sz="3000" dirty="0">
                <a:latin typeface="Amasis MT Pro" panose="02040504050005020304" pitchFamily="18" charset="-18"/>
              </a:rPr>
              <a:t>Rozbor je společně s podnikovou statistikou, rozpočetnictvím, kalkulacemi a účetnictvím součástí informačních ekonomických disciplín.</a:t>
            </a:r>
          </a:p>
        </p:txBody>
      </p:sp>
      <p:pic>
        <p:nvPicPr>
          <p:cNvPr id="4" name="Obrázek 3" descr="Obsah obrázku text, osoba, přenosný počítač, interiér&#10;&#10;Popis byl vytvořen automaticky">
            <a:extLst>
              <a:ext uri="{FF2B5EF4-FFF2-40B4-BE49-F238E27FC236}">
                <a16:creationId xmlns:a16="http://schemas.microsoft.com/office/drawing/2014/main" id="{3D4EA6CB-4C36-49FF-BBF2-F9C70AB2170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Tree>
    <p:extLst>
      <p:ext uri="{BB962C8B-B14F-4D97-AF65-F5344CB8AC3E}">
        <p14:creationId xmlns:p14="http://schemas.microsoft.com/office/powerpoint/2010/main" val="125380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FINANČNÍ ANALÝZA</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a:spcBef>
                <a:spcPts val="0"/>
              </a:spcBef>
              <a:buFontTx/>
              <a:buChar char="-"/>
            </a:pPr>
            <a:r>
              <a:rPr lang="cs-CZ" sz="3000" dirty="0">
                <a:latin typeface="Amasis MT Pro" panose="02040504050005020304" pitchFamily="18" charset="-18"/>
              </a:rPr>
              <a:t>Je soubor činností, jejichž cílem je zjistit a vyhodnotit finanční situaci podniku.</a:t>
            </a:r>
            <a:r>
              <a:rPr lang="pl-PL" sz="3000" dirty="0">
                <a:latin typeface="Amasis MT Pro" panose="02040504050005020304" pitchFamily="18" charset="-18"/>
              </a:rPr>
              <a:t> </a:t>
            </a:r>
          </a:p>
          <a:p>
            <a:pPr>
              <a:spcBef>
                <a:spcPts val="0"/>
              </a:spcBef>
              <a:buFontTx/>
              <a:buChar char="-"/>
            </a:pPr>
            <a:r>
              <a:rPr lang="pl-PL" sz="3000" dirty="0">
                <a:latin typeface="Amasis MT Pro" panose="02040504050005020304" pitchFamily="18" charset="-18"/>
              </a:rPr>
              <a:t>Jedná se o metodu hodnocení finančního hospodaření podniku.</a:t>
            </a:r>
          </a:p>
          <a:p>
            <a:pPr>
              <a:spcBef>
                <a:spcPts val="0"/>
              </a:spcBef>
              <a:buFontTx/>
              <a:buChar char="-"/>
            </a:pPr>
            <a:r>
              <a:rPr lang="pl-PL" sz="3000" dirty="0">
                <a:latin typeface="Amasis MT Pro" panose="02040504050005020304" pitchFamily="18" charset="-18"/>
              </a:rPr>
              <a:t>Je zaměřena na identifikaci problémů, silných a slabých stránek. </a:t>
            </a:r>
          </a:p>
          <a:p>
            <a:pPr>
              <a:spcBef>
                <a:spcPts val="0"/>
              </a:spcBef>
              <a:buFontTx/>
              <a:buChar char="-"/>
            </a:pPr>
            <a:r>
              <a:rPr lang="pl-PL" sz="3000" dirty="0">
                <a:latin typeface="Amasis MT Pro" panose="02040504050005020304" pitchFamily="18" charset="-18"/>
              </a:rPr>
              <a:t>Cílem finanční analýzy je poznat finanční zdraví firmy.</a:t>
            </a: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V rámci finanční analýzy je potřeba pracovat s finančními daty:</a:t>
            </a:r>
          </a:p>
          <a:p>
            <a:pPr lvl="1">
              <a:spcBef>
                <a:spcPts val="0"/>
              </a:spcBef>
              <a:buFontTx/>
              <a:buChar char="-"/>
            </a:pPr>
            <a:r>
              <a:rPr lang="cs-CZ" sz="3000" i="1" dirty="0">
                <a:latin typeface="Amasis MT Pro" panose="02040504050005020304" pitchFamily="18" charset="-18"/>
              </a:rPr>
              <a:t>získání dat,</a:t>
            </a:r>
          </a:p>
          <a:p>
            <a:pPr lvl="1">
              <a:spcBef>
                <a:spcPts val="0"/>
              </a:spcBef>
              <a:buFontTx/>
              <a:buChar char="-"/>
            </a:pPr>
            <a:r>
              <a:rPr lang="cs-CZ" sz="3000" i="1" dirty="0">
                <a:latin typeface="Amasis MT Pro" panose="02040504050005020304" pitchFamily="18" charset="-18"/>
              </a:rPr>
              <a:t>třídění dat,</a:t>
            </a:r>
          </a:p>
          <a:p>
            <a:pPr lvl="1">
              <a:spcBef>
                <a:spcPts val="0"/>
              </a:spcBef>
              <a:buFontTx/>
              <a:buChar char="-"/>
            </a:pPr>
            <a:r>
              <a:rPr lang="cs-CZ" sz="3000" i="1" dirty="0">
                <a:latin typeface="Amasis MT Pro" panose="02040504050005020304" pitchFamily="18" charset="-18"/>
              </a:rPr>
              <a:t>poměřování dat,</a:t>
            </a:r>
          </a:p>
          <a:p>
            <a:pPr lvl="1">
              <a:spcBef>
                <a:spcPts val="0"/>
              </a:spcBef>
              <a:buFontTx/>
              <a:buChar char="-"/>
            </a:pPr>
            <a:r>
              <a:rPr lang="cs-CZ" sz="3000" i="1" dirty="0">
                <a:latin typeface="Amasis MT Pro" panose="02040504050005020304" pitchFamily="18" charset="-18"/>
              </a:rPr>
              <a:t>kvantifikace vztahů dat,</a:t>
            </a:r>
          </a:p>
          <a:p>
            <a:pPr lvl="1">
              <a:spcBef>
                <a:spcPts val="0"/>
              </a:spcBef>
              <a:buFontTx/>
              <a:buChar char="-"/>
            </a:pPr>
            <a:r>
              <a:rPr lang="cs-CZ" sz="3000" i="1" dirty="0">
                <a:latin typeface="Amasis MT Pro" panose="02040504050005020304" pitchFamily="18" charset="-18"/>
              </a:rPr>
              <a:t>odhadnout vývoj dat.</a:t>
            </a:r>
          </a:p>
          <a:p>
            <a:pPr marL="0" lvl="1" indent="0">
              <a:spcBef>
                <a:spcPts val="0"/>
              </a:spcBef>
              <a:buNone/>
            </a:pPr>
            <a:r>
              <a:rPr lang="cs-CZ" sz="3000" dirty="0">
                <a:latin typeface="Amasis MT Pro" panose="02040504050005020304" pitchFamily="18" charset="-18"/>
              </a:rPr>
              <a:t>- Informace získané pomocí finanční analýzy umožňují dospět závěrům ohledně hospodaření podniku a jeho finanční situace, slouží jako podklad pro rozhodování.</a:t>
            </a:r>
          </a:p>
          <a:p>
            <a:pPr>
              <a:spcBef>
                <a:spcPts val="0"/>
              </a:spcBef>
              <a:buFontTx/>
              <a:buChar char="-"/>
            </a:pPr>
            <a:endParaRPr lang="cs-CZ" sz="3000" dirty="0">
              <a:latin typeface="Amasis MT Pro" panose="02040504050005020304" pitchFamily="18" charset="-18"/>
            </a:endParaRPr>
          </a:p>
          <a:p>
            <a:pPr marL="0" indent="0">
              <a:buNone/>
            </a:pPr>
            <a:endParaRPr lang="cs-CZ" dirty="0"/>
          </a:p>
        </p:txBody>
      </p:sp>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Tree>
    <p:extLst>
      <p:ext uri="{BB962C8B-B14F-4D97-AF65-F5344CB8AC3E}">
        <p14:creationId xmlns:p14="http://schemas.microsoft.com/office/powerpoint/2010/main" val="423585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osoba, přenosný počítač, interiér&#10;&#10;Popis byl vytvořen automaticky">
            <a:extLst>
              <a:ext uri="{FF2B5EF4-FFF2-40B4-BE49-F238E27FC236}">
                <a16:creationId xmlns:a16="http://schemas.microsoft.com/office/drawing/2014/main" id="{C5BD9F8D-3EE3-4E7F-9559-3B3F8B72DF3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7151077"/>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METODY FINANČNÍ ANALÝZY</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351691" y="5270240"/>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Používají je interní uživatelé jako nástroj finančního řízení a externí uživatele pro finanční srovnání.</a:t>
            </a:r>
          </a:p>
          <a:p>
            <a:pPr marL="0" indent="0">
              <a:buNone/>
            </a:pPr>
            <a:endParaRPr lang="cs-CZ" dirty="0"/>
          </a:p>
        </p:txBody>
      </p:sp>
      <p:graphicFrame>
        <p:nvGraphicFramePr>
          <p:cNvPr id="4" name="Diagram 3">
            <a:extLst>
              <a:ext uri="{FF2B5EF4-FFF2-40B4-BE49-F238E27FC236}">
                <a16:creationId xmlns:a16="http://schemas.microsoft.com/office/drawing/2014/main" id="{31F17EFF-00F2-44C0-9284-15CAFCFFCD59}"/>
              </a:ext>
            </a:extLst>
          </p:cNvPr>
          <p:cNvGraphicFramePr/>
          <p:nvPr>
            <p:extLst>
              <p:ext uri="{D42A27DB-BD31-4B8C-83A1-F6EECF244321}">
                <p14:modId xmlns:p14="http://schemas.microsoft.com/office/powerpoint/2010/main" val="85528545"/>
              </p:ext>
            </p:extLst>
          </p:nvPr>
        </p:nvGraphicFramePr>
        <p:xfrm>
          <a:off x="243068" y="254643"/>
          <a:ext cx="11702005" cy="5680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10720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TM10001115[[fn=Balík]]</Template>
  <TotalTime>392</TotalTime>
  <Words>1312</Words>
  <Application>Microsoft Office PowerPoint</Application>
  <PresentationFormat>Širokoúhlá obrazovka</PresentationFormat>
  <Paragraphs>230</Paragraphs>
  <Slides>31</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31</vt:i4>
      </vt:variant>
    </vt:vector>
  </HeadingPairs>
  <TitlesOfParts>
    <vt:vector size="41" baseType="lpstr">
      <vt:lpstr>Amasis MT Pro</vt:lpstr>
      <vt:lpstr>Amasis MT Pro Medium</vt:lpstr>
      <vt:lpstr>Arial</vt:lpstr>
      <vt:lpstr>Bookman Old Style</vt:lpstr>
      <vt:lpstr>Calibri</vt:lpstr>
      <vt:lpstr>Calibri Light</vt:lpstr>
      <vt:lpstr>Cambria Math</vt:lpstr>
      <vt:lpstr>Times New Roman</vt:lpstr>
      <vt:lpstr>Wingdings</vt:lpstr>
      <vt:lpstr>Motiv Office</vt:lpstr>
      <vt:lpstr>Prezentace aplikace PowerPoint</vt:lpstr>
      <vt:lpstr>1.  ÚVOD DO FINANČNÍ ANALÝZY</vt:lpstr>
      <vt:lpstr>ÚČETNICTVÍ</vt:lpstr>
      <vt:lpstr>Prezentace aplikace PowerPoint</vt:lpstr>
      <vt:lpstr>Prezentace aplikace PowerPoint</vt:lpstr>
      <vt:lpstr>Prezentace aplikace PowerPoint</vt:lpstr>
      <vt:lpstr>STATISTIKY A ROZBORY</vt:lpstr>
      <vt:lpstr>FINANČNÍ ANALÝZA</vt:lpstr>
      <vt:lpstr>METODY FINANČNÍ ANALÝZY</vt:lpstr>
      <vt:lpstr>Prezentace aplikace PowerPoint</vt:lpstr>
      <vt:lpstr>FUNDAMENTÁLNÍ ANALÝZA</vt:lpstr>
      <vt:lpstr>TECHNICKÁ ANALÝZA</vt:lpstr>
      <vt:lpstr>SROVNÁNÍ ÚDAJŮ</vt:lpstr>
      <vt:lpstr>METODY TECHNICKÉ ANALÝZY</vt:lpstr>
      <vt:lpstr>2.  ANALÝZA  ABSOLUTNÍCH UKAZATELŮ</vt:lpstr>
      <vt:lpstr>HORIZONTÁLNÍ ANALÝZA</vt:lpstr>
      <vt:lpstr>Prezentace aplikace PowerPoint</vt:lpstr>
      <vt:lpstr>Prezentace aplikace PowerPoint</vt:lpstr>
      <vt:lpstr>Prezentace aplikace PowerPoint</vt:lpstr>
      <vt:lpstr>Prezentace aplikace PowerPoint</vt:lpstr>
      <vt:lpstr>Prezentace aplikace PowerPoint</vt:lpstr>
      <vt:lpstr>VERTIKÁLNÍ ANALÝZA</vt:lpstr>
      <vt:lpstr>Prezentace aplikace PowerPoint</vt:lpstr>
      <vt:lpstr>Prezentace aplikace PowerPoint</vt:lpstr>
      <vt:lpstr>3.  ANALÝZA  ROZDÍLOVÝCH UKAZATELŮ</vt:lpstr>
      <vt:lpstr>ROZDÍLOVÍ UKAZATELÉ</vt:lpstr>
      <vt:lpstr>ČISTÝ PRACOVNÍ KAPITÁL</vt:lpstr>
      <vt:lpstr>Prezentace aplikace PowerPoint</vt:lpstr>
      <vt:lpstr>ČISTÉ POHOTOVÉ PROSTŘEDKY</vt:lpstr>
      <vt:lpstr>ČISTÝ PENĚŽNĚ-POHLEDÁVKOVÝ FINANČNÍ FOND</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Prachařová Lenka</dc:creator>
  <cp:lastModifiedBy>Prachařová Lenka</cp:lastModifiedBy>
  <cp:revision>42</cp:revision>
  <dcterms:created xsi:type="dcterms:W3CDTF">2022-02-10T11:29:18Z</dcterms:created>
  <dcterms:modified xsi:type="dcterms:W3CDTF">2022-02-28T11:00:39Z</dcterms:modified>
</cp:coreProperties>
</file>