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34711"/>
    <a:srgbClr val="D32407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493F4-DA02-4958-97C2-1E7974932FD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FF39F218-978F-41B2-A770-C7EEC59A3A0F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RENTABILITA VLASTNÍHO KAPITÁLU = ROE</a:t>
          </a:r>
        </a:p>
        <a:p>
          <a:r>
            <a:rPr lang="cs-CZ" dirty="0">
              <a:latin typeface="Amasis MT Pro" panose="02040504050005020304" pitchFamily="18" charset="-18"/>
            </a:rPr>
            <a:t>ČISTÝ ZISK  / VK</a:t>
          </a:r>
        </a:p>
      </dgm:t>
    </dgm:pt>
    <dgm:pt modelId="{1E333486-BD33-4F38-AAD3-7F1181A2A811}" type="parTrans" cxnId="{3F8BF98B-F8A0-4992-B1F0-D979132D1877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3A84B4B0-CDE1-443E-9203-080C74FEC604}" type="sibTrans" cxnId="{3F8BF98B-F8A0-4992-B1F0-D979132D1877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60C4CDA2-679A-4BBC-8455-02CA42D4D94C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RENTABILITA AKTIV = ROA</a:t>
          </a:r>
        </a:p>
        <a:p>
          <a:r>
            <a:rPr lang="cs-CZ" dirty="0">
              <a:latin typeface="Amasis MT Pro" panose="02040504050005020304" pitchFamily="18" charset="-18"/>
            </a:rPr>
            <a:t>ČISTÝ ZISK / AKTIVA CELKEM</a:t>
          </a:r>
        </a:p>
      </dgm:t>
    </dgm:pt>
    <dgm:pt modelId="{88C3A2F3-8EA2-40A8-8A8D-3CE2DCEB935C}" type="parTrans" cxnId="{77B1BDE1-9935-4929-BEC3-BCCC6118894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81DC7967-4F66-4722-BCA4-95ADC2A48134}" type="sibTrans" cxnId="{77B1BDE1-9935-4929-BEC3-BCCC6118894E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AC3E7006-8463-4F2D-AE95-9F88FD1482E3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RENTABILITA TRŽEB = ROS</a:t>
          </a:r>
        </a:p>
        <a:p>
          <a:r>
            <a:rPr lang="cs-CZ" dirty="0">
              <a:latin typeface="Amasis MT Pro" panose="02040504050005020304" pitchFamily="18" charset="-18"/>
            </a:rPr>
            <a:t>ČISTÝ ZISK / TRŽBY</a:t>
          </a:r>
        </a:p>
      </dgm:t>
    </dgm:pt>
    <dgm:pt modelId="{F1931B74-006D-436A-85BB-D0C455731FD4}" type="parTrans" cxnId="{7B05F2A3-CAEA-4236-82E9-6650A75A2E6D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39274E1A-690B-460D-8ADE-3199A695A2EB}" type="sibTrans" cxnId="{7B05F2A3-CAEA-4236-82E9-6650A75A2E6D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42BEACB4-45A5-43DE-A96E-3C15A6AF5E95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OBRAT AKTIV</a:t>
          </a:r>
        </a:p>
        <a:p>
          <a:r>
            <a:rPr lang="cs-CZ" dirty="0">
              <a:latin typeface="Amasis MT Pro" panose="02040504050005020304" pitchFamily="18" charset="-18"/>
            </a:rPr>
            <a:t>TRŽBY / AKTIVA CELKEM</a:t>
          </a:r>
        </a:p>
      </dgm:t>
    </dgm:pt>
    <dgm:pt modelId="{7A22D077-3A5B-442E-A783-6993C6F2A5BE}" type="parTrans" cxnId="{689EF251-B4B9-46F9-93D1-77F1F6E33C5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BF1C9588-42B0-4D93-B3BD-DF4F9D8A182D}" type="sibTrans" cxnId="{689EF251-B4B9-46F9-93D1-77F1F6E33C5E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B944B5EB-3440-4D6F-9708-89C6ED0AB79F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MULTIPLIKÁTOR CIZÍHO KAPITÁLU</a:t>
          </a:r>
        </a:p>
        <a:p>
          <a:r>
            <a:rPr lang="cs-CZ" b="0" dirty="0">
              <a:latin typeface="Amasis MT Pro" panose="02040504050005020304" pitchFamily="18" charset="-18"/>
            </a:rPr>
            <a:t>KAPITÁL / VLASTNÍ KAPITÁL</a:t>
          </a:r>
        </a:p>
      </dgm:t>
    </dgm:pt>
    <dgm:pt modelId="{D52E3141-880E-4462-AC9B-EBD37BC335C0}" type="parTrans" cxnId="{9A2A57F9-2F02-4523-BBCD-C9F8A2A5903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02D77421-AE45-44D9-95D9-F9408F70DDFC}" type="sibTrans" cxnId="{9A2A57F9-2F02-4523-BBCD-C9F8A2A5903E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4C4ADEB0-DA0E-4410-912E-6E2CECBFD840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ČISTÝ ZISK EAT</a:t>
          </a:r>
        </a:p>
      </dgm:t>
    </dgm:pt>
    <dgm:pt modelId="{AEB65229-0C01-4715-B39E-08387AD167F5}" type="parTrans" cxnId="{38EC00D0-0D8C-43A4-8523-5EE8743EB3E8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615B25C6-94D6-4C5B-9AD0-7B02108E5C2E}" type="sibTrans" cxnId="{38EC00D0-0D8C-43A4-8523-5EE8743EB3E8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94AFF037-15BA-40C8-8AE3-F8B9B2BD93B3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TRŽBY</a:t>
          </a:r>
        </a:p>
      </dgm:t>
    </dgm:pt>
    <dgm:pt modelId="{E21FE436-4243-4A8D-B621-3A0326F23D34}" type="parTrans" cxnId="{87D77073-9E44-4BDB-AAA6-DFEBB6A4217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498D39E8-8175-45E3-8E58-939BABA59026}" type="sibTrans" cxnId="{87D77073-9E44-4BDB-AAA6-DFEBB6A42175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14DCC619-26F0-43F9-B7D1-8BBB31C6112C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TRŽBY</a:t>
          </a:r>
        </a:p>
      </dgm:t>
    </dgm:pt>
    <dgm:pt modelId="{38F3BBDA-7788-427A-8B49-9C32C932A862}" type="parTrans" cxnId="{FF673E72-5A66-49E1-8D52-29D81D07C0E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4B8320D1-804F-4054-8B25-9798F1F45AA8}" type="sibTrans" cxnId="{FF673E72-5A66-49E1-8D52-29D81D07C0E9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BB2981DE-B273-4C60-8E42-E855B8601535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NÁKLADY CELKEM</a:t>
          </a:r>
        </a:p>
      </dgm:t>
    </dgm:pt>
    <dgm:pt modelId="{35294AF0-9492-419A-88D2-76216C05AD13}" type="parTrans" cxnId="{AA7757C7-E793-46C0-85C5-74F230F05356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A74C8936-17D7-4C12-883C-0188E6EBB896}" type="sibTrans" cxnId="{AA7757C7-E793-46C0-85C5-74F230F05356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9F1B5AA3-5DDA-490F-8487-684773D85B81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ODPISY</a:t>
          </a:r>
        </a:p>
      </dgm:t>
    </dgm:pt>
    <dgm:pt modelId="{5BE531E4-8F13-4EB8-ADAB-5ED8FCA22D81}" type="parTrans" cxnId="{00FC6ED0-F740-4C73-BDBD-94B10EBD6196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11767DA8-C036-4F92-8B03-CD05FE5E93A3}" type="sibTrans" cxnId="{00FC6ED0-F740-4C73-BDBD-94B10EBD6196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FCBD0130-709F-4774-BCE7-DEEFC0550269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DAŇ Z PŘÍJMŮ</a:t>
          </a:r>
        </a:p>
      </dgm:t>
    </dgm:pt>
    <dgm:pt modelId="{7A0C7201-F491-463D-98FA-F2AB125CC081}" type="parTrans" cxnId="{82C3025E-0AE1-413B-BC9B-5A7FF3D98996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28EADB23-E06A-43A0-8191-CA68B7B4C01A}" type="sibTrans" cxnId="{82C3025E-0AE1-413B-BC9B-5A7FF3D98996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3BF6E320-4976-48C9-839F-1D6E41753109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NÁKLADOVÉ ÚROKY</a:t>
          </a:r>
        </a:p>
      </dgm:t>
    </dgm:pt>
    <dgm:pt modelId="{30D32ECE-55CF-4136-A1A6-8536DD7BD64A}" type="parTrans" cxnId="{A6B93561-D1E7-476E-A3A8-26C28C48A853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199BC12A-92A0-4C75-A780-42945F3E2EFC}" type="sibTrans" cxnId="{A6B93561-D1E7-476E-A3A8-26C28C48A853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433B626C-5CF0-4158-825F-6AA650D1833C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PROVOZNÍ NÁKLADY</a:t>
          </a:r>
        </a:p>
      </dgm:t>
    </dgm:pt>
    <dgm:pt modelId="{11FA1818-53CA-40E5-8565-9614C0547B8A}" type="parTrans" cxnId="{B2B858EA-1DBC-4617-8F80-6889FF924FC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D30F14D8-6E02-4408-8548-390E6FA05755}" type="sibTrans" cxnId="{B2B858EA-1DBC-4617-8F80-6889FF924FC9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96DE5A46-A17B-4A20-BC29-05B90EDFBBF6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OSTATNÍ NÁKLADY</a:t>
          </a:r>
        </a:p>
      </dgm:t>
    </dgm:pt>
    <dgm:pt modelId="{2F6F757E-8F78-4E09-95BF-1CF8D4342048}" type="parTrans" cxnId="{21414061-F3ED-4A87-97D9-C883A796206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0344CE22-9485-4A70-8980-B3A3C904C709}" type="sibTrans" cxnId="{21414061-F3ED-4A87-97D9-C883A796206B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9E2F3F37-870F-48F7-8F64-C64DCFADEB60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TRŽBY</a:t>
          </a:r>
        </a:p>
      </dgm:t>
    </dgm:pt>
    <dgm:pt modelId="{A058E0C1-4172-4542-A2A8-0F521CB051B6}" type="parTrans" cxnId="{48680587-D7DD-4469-84EE-CED176B8C383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5283D2C5-D937-4989-BACB-4BBEAA3921EB}" type="sibTrans" cxnId="{48680587-D7DD-4469-84EE-CED176B8C383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9D7513F5-7970-498A-92A2-0C8717A39292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AKTIVA CELKEM</a:t>
          </a:r>
        </a:p>
      </dgm:t>
    </dgm:pt>
    <dgm:pt modelId="{48C1AD16-FF88-4D5E-8CB6-86857876E5F8}" type="parTrans" cxnId="{F62DFD4C-262E-4ABB-BFDB-483093292CD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60F23A23-3167-4B4B-9288-418094B67499}" type="sibTrans" cxnId="{F62DFD4C-262E-4ABB-BFDB-483093292CD7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C3CF40A5-56C8-47AC-BA48-16A86440BCB1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STÁLÁ AKTIVA</a:t>
          </a:r>
        </a:p>
      </dgm:t>
    </dgm:pt>
    <dgm:pt modelId="{E4C9FC2B-78D6-46F6-A300-03C647BD6266}" type="parTrans" cxnId="{BF9BA698-9C63-4180-B246-457A3813AAE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EC2FF5BA-E46C-4527-87B8-615AF85FFFDC}" type="sibTrans" cxnId="{BF9BA698-9C63-4180-B246-457A3813AAE9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99AEE061-DA7C-4CE0-949B-A9F56C8265FA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OBĚŽNÁ AKTIVA</a:t>
          </a:r>
        </a:p>
      </dgm:t>
    </dgm:pt>
    <dgm:pt modelId="{A9825A13-DC4A-4C90-BE0C-F6C2CEA0696F}" type="parTrans" cxnId="{B247A4EF-139D-49F3-A71C-4A783B63EF9A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D7C8CF4D-65AC-4CC0-9A73-7AA1A2CA690D}" type="sibTrans" cxnId="{B247A4EF-139D-49F3-A71C-4A783B63EF9A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BCD9F6FC-08F6-4C45-B295-61B94FEC203E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ZÁSOBY</a:t>
          </a:r>
        </a:p>
      </dgm:t>
    </dgm:pt>
    <dgm:pt modelId="{342083CE-CE1F-492B-8CE0-D7AC90EBAE85}" type="parTrans" cxnId="{4B5FFB20-9E6F-4E5C-AAAD-C0C895B7453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3B720C48-21E4-4241-BBF7-5F9291A5F2EB}" type="sibTrans" cxnId="{4B5FFB20-9E6F-4E5C-AAAD-C0C895B74537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8C88822C-54A3-45B1-99C1-0938B5A5EEFD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POHLEDÁVKY</a:t>
          </a:r>
        </a:p>
      </dgm:t>
    </dgm:pt>
    <dgm:pt modelId="{C009ACC3-F776-42E1-9519-277DFB3FAD1A}" type="parTrans" cxnId="{0076AB73-8047-43B4-A778-CFCCCB20D522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1E500772-36E8-4AAD-BE6A-85E01EC59075}" type="sibTrans" cxnId="{0076AB73-8047-43B4-A778-CFCCCB20D522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C9C9FEC3-D178-4A00-9197-B6872B016562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KFM</a:t>
          </a:r>
        </a:p>
      </dgm:t>
    </dgm:pt>
    <dgm:pt modelId="{51C83799-73A9-4E12-A081-7F5039134497}" type="parTrans" cxnId="{1E0A5670-48C8-4856-AC8F-2803C47CD238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888204B6-F4CC-4A67-9C9A-54B65EC22CDE}" type="sibTrans" cxnId="{1E0A5670-48C8-4856-AC8F-2803C47CD238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17775364-5597-454E-8726-78ECAF6F364A}" type="pres">
      <dgm:prSet presAssocID="{902493F4-DA02-4958-97C2-1E7974932F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D9C2CD-F3D5-476B-A38C-A5DBBBB6E5EF}" type="pres">
      <dgm:prSet presAssocID="{FF39F218-978F-41B2-A770-C7EEC59A3A0F}" presName="hierRoot1" presStyleCnt="0"/>
      <dgm:spPr/>
    </dgm:pt>
    <dgm:pt modelId="{CB121174-EDCD-491D-B72B-CF0552E8C87B}" type="pres">
      <dgm:prSet presAssocID="{FF39F218-978F-41B2-A770-C7EEC59A3A0F}" presName="composite" presStyleCnt="0"/>
      <dgm:spPr/>
    </dgm:pt>
    <dgm:pt modelId="{2B808DDE-14F3-44FC-A2F2-543AD04A5DA0}" type="pres">
      <dgm:prSet presAssocID="{FF39F218-978F-41B2-A770-C7EEC59A3A0F}" presName="background" presStyleLbl="node0" presStyleIdx="0" presStyleCnt="1"/>
      <dgm:spPr>
        <a:ln w="19050">
          <a:solidFill>
            <a:schemeClr val="tx1"/>
          </a:solidFill>
        </a:ln>
      </dgm:spPr>
    </dgm:pt>
    <dgm:pt modelId="{574FA74F-B4F3-4531-BAC2-AE5C9FD088F1}" type="pres">
      <dgm:prSet presAssocID="{FF39F218-978F-41B2-A770-C7EEC59A3A0F}" presName="text" presStyleLbl="fgAcc0" presStyleIdx="0" presStyleCnt="1" custScaleX="263011" custScaleY="82774" custLinFactNeighborX="-14054" custLinFactNeighborY="1844">
        <dgm:presLayoutVars>
          <dgm:chPref val="3"/>
        </dgm:presLayoutVars>
      </dgm:prSet>
      <dgm:spPr/>
    </dgm:pt>
    <dgm:pt modelId="{63AADF27-9A82-46E8-AD71-0B62B93BB312}" type="pres">
      <dgm:prSet presAssocID="{FF39F218-978F-41B2-A770-C7EEC59A3A0F}" presName="hierChild2" presStyleCnt="0"/>
      <dgm:spPr/>
    </dgm:pt>
    <dgm:pt modelId="{5EB36B4A-73EC-4123-8585-6691B923E352}" type="pres">
      <dgm:prSet presAssocID="{88C3A2F3-8EA2-40A8-8A8D-3CE2DCEB935C}" presName="Name10" presStyleLbl="parChTrans1D2" presStyleIdx="0" presStyleCnt="2"/>
      <dgm:spPr/>
    </dgm:pt>
    <dgm:pt modelId="{2DED6DF3-E3C0-4B92-A10B-C4A0BA9E47C7}" type="pres">
      <dgm:prSet presAssocID="{60C4CDA2-679A-4BBC-8455-02CA42D4D94C}" presName="hierRoot2" presStyleCnt="0"/>
      <dgm:spPr/>
    </dgm:pt>
    <dgm:pt modelId="{DBEA175B-9E96-49F0-9009-5FD9D2E44237}" type="pres">
      <dgm:prSet presAssocID="{60C4CDA2-679A-4BBC-8455-02CA42D4D94C}" presName="composite2" presStyleCnt="0"/>
      <dgm:spPr/>
    </dgm:pt>
    <dgm:pt modelId="{CC1695FE-3953-4603-A6A5-CF70700D8BE5}" type="pres">
      <dgm:prSet presAssocID="{60C4CDA2-679A-4BBC-8455-02CA42D4D94C}" presName="background2" presStyleLbl="node2" presStyleIdx="0" presStyleCnt="2"/>
      <dgm:spPr>
        <a:ln w="19050">
          <a:solidFill>
            <a:schemeClr val="tx1"/>
          </a:solidFill>
        </a:ln>
      </dgm:spPr>
    </dgm:pt>
    <dgm:pt modelId="{07BB6804-FD79-4895-BAFB-7283800E1FD0}" type="pres">
      <dgm:prSet presAssocID="{60C4CDA2-679A-4BBC-8455-02CA42D4D94C}" presName="text2" presStyleLbl="fgAcc2" presStyleIdx="0" presStyleCnt="2" custScaleX="149348" custScaleY="77678" custLinFactNeighborX="-25000" custLinFactNeighborY="-921">
        <dgm:presLayoutVars>
          <dgm:chPref val="3"/>
        </dgm:presLayoutVars>
      </dgm:prSet>
      <dgm:spPr/>
    </dgm:pt>
    <dgm:pt modelId="{24C8E088-B824-4A1F-8FD6-4F387EF0CB33}" type="pres">
      <dgm:prSet presAssocID="{60C4CDA2-679A-4BBC-8455-02CA42D4D94C}" presName="hierChild3" presStyleCnt="0"/>
      <dgm:spPr/>
    </dgm:pt>
    <dgm:pt modelId="{E2DBA54B-0306-462D-83EE-1700DA056F85}" type="pres">
      <dgm:prSet presAssocID="{F1931B74-006D-436A-85BB-D0C455731FD4}" presName="Name17" presStyleLbl="parChTrans1D3" presStyleIdx="0" presStyleCnt="2"/>
      <dgm:spPr/>
    </dgm:pt>
    <dgm:pt modelId="{A05CDC9F-30C6-4CB7-A7E3-33614BD8772B}" type="pres">
      <dgm:prSet presAssocID="{AC3E7006-8463-4F2D-AE95-9F88FD1482E3}" presName="hierRoot3" presStyleCnt="0"/>
      <dgm:spPr/>
    </dgm:pt>
    <dgm:pt modelId="{4C3E3728-1AC3-4C53-A4A5-F7A0F0BA6D87}" type="pres">
      <dgm:prSet presAssocID="{AC3E7006-8463-4F2D-AE95-9F88FD1482E3}" presName="composite3" presStyleCnt="0"/>
      <dgm:spPr/>
    </dgm:pt>
    <dgm:pt modelId="{5AED06D1-C569-41E3-A8B3-462CC7A39E54}" type="pres">
      <dgm:prSet presAssocID="{AC3E7006-8463-4F2D-AE95-9F88FD1482E3}" presName="background3" presStyleLbl="node3" presStyleIdx="0" presStyleCnt="2"/>
      <dgm:spPr>
        <a:ln w="19050">
          <a:solidFill>
            <a:schemeClr val="tx1"/>
          </a:solidFill>
        </a:ln>
      </dgm:spPr>
    </dgm:pt>
    <dgm:pt modelId="{C419BB9A-3E77-4FF8-90C7-52C27D431EDF}" type="pres">
      <dgm:prSet presAssocID="{AC3E7006-8463-4F2D-AE95-9F88FD1482E3}" presName="text3" presStyleLbl="fgAcc3" presStyleIdx="0" presStyleCnt="2" custScaleX="172254" custScaleY="65687">
        <dgm:presLayoutVars>
          <dgm:chPref val="3"/>
        </dgm:presLayoutVars>
      </dgm:prSet>
      <dgm:spPr/>
    </dgm:pt>
    <dgm:pt modelId="{35CF4E3D-956A-4BA3-B216-27F775079CBF}" type="pres">
      <dgm:prSet presAssocID="{AC3E7006-8463-4F2D-AE95-9F88FD1482E3}" presName="hierChild4" presStyleCnt="0"/>
      <dgm:spPr/>
    </dgm:pt>
    <dgm:pt modelId="{7A69803D-24A6-40A1-82CA-72EC1AC27FDB}" type="pres">
      <dgm:prSet presAssocID="{AEB65229-0C01-4715-B39E-08387AD167F5}" presName="Name23" presStyleLbl="parChTrans1D4" presStyleIdx="0" presStyleCnt="16"/>
      <dgm:spPr/>
    </dgm:pt>
    <dgm:pt modelId="{A412413E-799A-4C8D-9C41-B2AE11BFF535}" type="pres">
      <dgm:prSet presAssocID="{4C4ADEB0-DA0E-4410-912E-6E2CECBFD840}" presName="hierRoot4" presStyleCnt="0"/>
      <dgm:spPr/>
    </dgm:pt>
    <dgm:pt modelId="{95C15C1F-300C-4C37-A177-03AEA451D89E}" type="pres">
      <dgm:prSet presAssocID="{4C4ADEB0-DA0E-4410-912E-6E2CECBFD840}" presName="composite4" presStyleCnt="0"/>
      <dgm:spPr/>
    </dgm:pt>
    <dgm:pt modelId="{1222C8C2-483F-4CA2-8209-50B4CAF23F82}" type="pres">
      <dgm:prSet presAssocID="{4C4ADEB0-DA0E-4410-912E-6E2CECBFD840}" presName="background4" presStyleLbl="node4" presStyleIdx="0" presStyleCnt="16"/>
      <dgm:spPr>
        <a:ln w="19050">
          <a:solidFill>
            <a:schemeClr val="tx1"/>
          </a:solidFill>
        </a:ln>
      </dgm:spPr>
    </dgm:pt>
    <dgm:pt modelId="{855AA711-0624-4F99-9B18-F2B478341959}" type="pres">
      <dgm:prSet presAssocID="{4C4ADEB0-DA0E-4410-912E-6E2CECBFD840}" presName="text4" presStyleLbl="fgAcc4" presStyleIdx="0" presStyleCnt="16" custScaleY="78833">
        <dgm:presLayoutVars>
          <dgm:chPref val="3"/>
        </dgm:presLayoutVars>
      </dgm:prSet>
      <dgm:spPr/>
    </dgm:pt>
    <dgm:pt modelId="{48EB3AA1-7A78-44C7-A22D-B3421F89D7C6}" type="pres">
      <dgm:prSet presAssocID="{4C4ADEB0-DA0E-4410-912E-6E2CECBFD840}" presName="hierChild5" presStyleCnt="0"/>
      <dgm:spPr/>
    </dgm:pt>
    <dgm:pt modelId="{703B1DCF-FE0A-4C9A-9899-656AC336DBB8}" type="pres">
      <dgm:prSet presAssocID="{38F3BBDA-7788-427A-8B49-9C32C932A862}" presName="Name23" presStyleLbl="parChTrans1D4" presStyleIdx="1" presStyleCnt="16"/>
      <dgm:spPr/>
    </dgm:pt>
    <dgm:pt modelId="{B2382D80-EE00-471F-9A34-0A162D56EA4D}" type="pres">
      <dgm:prSet presAssocID="{14DCC619-26F0-43F9-B7D1-8BBB31C6112C}" presName="hierRoot4" presStyleCnt="0"/>
      <dgm:spPr/>
    </dgm:pt>
    <dgm:pt modelId="{B6E17E22-8FD5-45C3-B6D2-B82CD19E1FCF}" type="pres">
      <dgm:prSet presAssocID="{14DCC619-26F0-43F9-B7D1-8BBB31C6112C}" presName="composite4" presStyleCnt="0"/>
      <dgm:spPr/>
    </dgm:pt>
    <dgm:pt modelId="{BBF27F3B-98D2-47D4-848A-7D0CA76788D5}" type="pres">
      <dgm:prSet presAssocID="{14DCC619-26F0-43F9-B7D1-8BBB31C6112C}" presName="background4" presStyleLbl="node4" presStyleIdx="1" presStyleCnt="16"/>
      <dgm:spPr>
        <a:ln w="19050">
          <a:solidFill>
            <a:schemeClr val="tx1"/>
          </a:solidFill>
        </a:ln>
      </dgm:spPr>
    </dgm:pt>
    <dgm:pt modelId="{5646DADD-F915-4346-B702-D4493A850F93}" type="pres">
      <dgm:prSet presAssocID="{14DCC619-26F0-43F9-B7D1-8BBB31C6112C}" presName="text4" presStyleLbl="fgAcc4" presStyleIdx="1" presStyleCnt="16" custScaleY="67895">
        <dgm:presLayoutVars>
          <dgm:chPref val="3"/>
        </dgm:presLayoutVars>
      </dgm:prSet>
      <dgm:spPr/>
    </dgm:pt>
    <dgm:pt modelId="{380C9038-D749-4E3E-949E-F3558A83F94A}" type="pres">
      <dgm:prSet presAssocID="{14DCC619-26F0-43F9-B7D1-8BBB31C6112C}" presName="hierChild5" presStyleCnt="0"/>
      <dgm:spPr/>
    </dgm:pt>
    <dgm:pt modelId="{3C4158A0-8CD9-4B2B-A06E-BAE38820EB33}" type="pres">
      <dgm:prSet presAssocID="{35294AF0-9492-419A-88D2-76216C05AD13}" presName="Name23" presStyleLbl="parChTrans1D4" presStyleIdx="2" presStyleCnt="16"/>
      <dgm:spPr/>
    </dgm:pt>
    <dgm:pt modelId="{905383E0-19E8-417B-8BC8-83A38EC14532}" type="pres">
      <dgm:prSet presAssocID="{BB2981DE-B273-4C60-8E42-E855B8601535}" presName="hierRoot4" presStyleCnt="0"/>
      <dgm:spPr/>
    </dgm:pt>
    <dgm:pt modelId="{59BA2DA3-68E3-451E-804E-2E1198ACBB11}" type="pres">
      <dgm:prSet presAssocID="{BB2981DE-B273-4C60-8E42-E855B8601535}" presName="composite4" presStyleCnt="0"/>
      <dgm:spPr/>
    </dgm:pt>
    <dgm:pt modelId="{EA2E5751-367A-4F82-9C29-F792E044CB2F}" type="pres">
      <dgm:prSet presAssocID="{BB2981DE-B273-4C60-8E42-E855B8601535}" presName="background4" presStyleLbl="node4" presStyleIdx="2" presStyleCnt="16"/>
      <dgm:spPr>
        <a:ln w="19050">
          <a:solidFill>
            <a:schemeClr val="tx1"/>
          </a:solidFill>
        </a:ln>
      </dgm:spPr>
    </dgm:pt>
    <dgm:pt modelId="{887E21A4-FA02-45C5-80CD-92E3AFB4A202}" type="pres">
      <dgm:prSet presAssocID="{BB2981DE-B273-4C60-8E42-E855B8601535}" presName="text4" presStyleLbl="fgAcc4" presStyleIdx="2" presStyleCnt="16" custScaleY="67895">
        <dgm:presLayoutVars>
          <dgm:chPref val="3"/>
        </dgm:presLayoutVars>
      </dgm:prSet>
      <dgm:spPr/>
    </dgm:pt>
    <dgm:pt modelId="{399EF969-8CDC-444D-8AC3-1AEFD16E25A0}" type="pres">
      <dgm:prSet presAssocID="{BB2981DE-B273-4C60-8E42-E855B8601535}" presName="hierChild5" presStyleCnt="0"/>
      <dgm:spPr/>
    </dgm:pt>
    <dgm:pt modelId="{AA683987-A1F9-41CE-BF3C-23FBDD1F81EF}" type="pres">
      <dgm:prSet presAssocID="{5BE531E4-8F13-4EB8-ADAB-5ED8FCA22D81}" presName="Name23" presStyleLbl="parChTrans1D4" presStyleIdx="3" presStyleCnt="16"/>
      <dgm:spPr/>
    </dgm:pt>
    <dgm:pt modelId="{C4D6E5CA-8A14-40A4-8FCF-146B428B66D4}" type="pres">
      <dgm:prSet presAssocID="{9F1B5AA3-5DDA-490F-8487-684773D85B81}" presName="hierRoot4" presStyleCnt="0"/>
      <dgm:spPr/>
    </dgm:pt>
    <dgm:pt modelId="{A32D813B-F83B-4AF7-B320-78E8E9F4EDC1}" type="pres">
      <dgm:prSet presAssocID="{9F1B5AA3-5DDA-490F-8487-684773D85B81}" presName="composite4" presStyleCnt="0"/>
      <dgm:spPr/>
    </dgm:pt>
    <dgm:pt modelId="{BAF1E43D-F9DE-42E5-85E4-472C5B23475B}" type="pres">
      <dgm:prSet presAssocID="{9F1B5AA3-5DDA-490F-8487-684773D85B81}" presName="background4" presStyleLbl="node4" presStyleIdx="3" presStyleCnt="16"/>
      <dgm:spPr>
        <a:ln w="19050">
          <a:solidFill>
            <a:schemeClr val="tx1"/>
          </a:solidFill>
        </a:ln>
      </dgm:spPr>
    </dgm:pt>
    <dgm:pt modelId="{7C70E29E-A240-4EF7-9D0F-9BAACFD17C06}" type="pres">
      <dgm:prSet presAssocID="{9F1B5AA3-5DDA-490F-8487-684773D85B81}" presName="text4" presStyleLbl="fgAcc4" presStyleIdx="3" presStyleCnt="16" custScaleY="70576">
        <dgm:presLayoutVars>
          <dgm:chPref val="3"/>
        </dgm:presLayoutVars>
      </dgm:prSet>
      <dgm:spPr/>
    </dgm:pt>
    <dgm:pt modelId="{6A08D6DF-3E5B-4599-B5BC-7DF0B97B4091}" type="pres">
      <dgm:prSet presAssocID="{9F1B5AA3-5DDA-490F-8487-684773D85B81}" presName="hierChild5" presStyleCnt="0"/>
      <dgm:spPr/>
    </dgm:pt>
    <dgm:pt modelId="{45B19644-A070-4E97-BCFB-E973902CF3AA}" type="pres">
      <dgm:prSet presAssocID="{7A0C7201-F491-463D-98FA-F2AB125CC081}" presName="Name23" presStyleLbl="parChTrans1D4" presStyleIdx="4" presStyleCnt="16"/>
      <dgm:spPr/>
    </dgm:pt>
    <dgm:pt modelId="{881B5159-4E2C-46A0-A91D-E4B8D9CE549F}" type="pres">
      <dgm:prSet presAssocID="{FCBD0130-709F-4774-BCE7-DEEFC0550269}" presName="hierRoot4" presStyleCnt="0"/>
      <dgm:spPr/>
    </dgm:pt>
    <dgm:pt modelId="{C4299335-317E-4055-B3DA-C5FC8F7D399D}" type="pres">
      <dgm:prSet presAssocID="{FCBD0130-709F-4774-BCE7-DEEFC0550269}" presName="composite4" presStyleCnt="0"/>
      <dgm:spPr/>
    </dgm:pt>
    <dgm:pt modelId="{A899CD51-0D16-4FA8-8554-EF9A7C5C0924}" type="pres">
      <dgm:prSet presAssocID="{FCBD0130-709F-4774-BCE7-DEEFC0550269}" presName="background4" presStyleLbl="node4" presStyleIdx="4" presStyleCnt="16"/>
      <dgm:spPr>
        <a:ln w="19050">
          <a:solidFill>
            <a:schemeClr val="tx1"/>
          </a:solidFill>
        </a:ln>
      </dgm:spPr>
    </dgm:pt>
    <dgm:pt modelId="{C3736239-9C80-482C-9C7A-8C618C8ECDC1}" type="pres">
      <dgm:prSet presAssocID="{FCBD0130-709F-4774-BCE7-DEEFC0550269}" presName="text4" presStyleLbl="fgAcc4" presStyleIdx="4" presStyleCnt="16" custScaleY="70576">
        <dgm:presLayoutVars>
          <dgm:chPref val="3"/>
        </dgm:presLayoutVars>
      </dgm:prSet>
      <dgm:spPr/>
    </dgm:pt>
    <dgm:pt modelId="{3DDF28E7-F879-4ACF-8C81-932FEE2F3CED}" type="pres">
      <dgm:prSet presAssocID="{FCBD0130-709F-4774-BCE7-DEEFC0550269}" presName="hierChild5" presStyleCnt="0"/>
      <dgm:spPr/>
    </dgm:pt>
    <dgm:pt modelId="{6E37F276-B4CD-4E6A-B8FF-C0B86D33620C}" type="pres">
      <dgm:prSet presAssocID="{30D32ECE-55CF-4136-A1A6-8536DD7BD64A}" presName="Name23" presStyleLbl="parChTrans1D4" presStyleIdx="5" presStyleCnt="16"/>
      <dgm:spPr/>
    </dgm:pt>
    <dgm:pt modelId="{DB2F1006-BFEC-49E0-89A8-293680E6ED56}" type="pres">
      <dgm:prSet presAssocID="{3BF6E320-4976-48C9-839F-1D6E41753109}" presName="hierRoot4" presStyleCnt="0"/>
      <dgm:spPr/>
    </dgm:pt>
    <dgm:pt modelId="{6EC02536-E330-415A-8D98-782111867D5C}" type="pres">
      <dgm:prSet presAssocID="{3BF6E320-4976-48C9-839F-1D6E41753109}" presName="composite4" presStyleCnt="0"/>
      <dgm:spPr/>
    </dgm:pt>
    <dgm:pt modelId="{9C88E8AD-AD3C-46C5-9680-4FE46BF01A8F}" type="pres">
      <dgm:prSet presAssocID="{3BF6E320-4976-48C9-839F-1D6E41753109}" presName="background4" presStyleLbl="node4" presStyleIdx="5" presStyleCnt="16"/>
      <dgm:spPr>
        <a:ln w="19050">
          <a:solidFill>
            <a:schemeClr val="tx1"/>
          </a:solidFill>
        </a:ln>
      </dgm:spPr>
    </dgm:pt>
    <dgm:pt modelId="{E4B60C94-DC4F-4C3A-887B-95E27E840C4F}" type="pres">
      <dgm:prSet presAssocID="{3BF6E320-4976-48C9-839F-1D6E41753109}" presName="text4" presStyleLbl="fgAcc4" presStyleIdx="5" presStyleCnt="16" custScaleY="70576">
        <dgm:presLayoutVars>
          <dgm:chPref val="3"/>
        </dgm:presLayoutVars>
      </dgm:prSet>
      <dgm:spPr/>
    </dgm:pt>
    <dgm:pt modelId="{AB868734-C953-4AD5-8742-701428B9E4EB}" type="pres">
      <dgm:prSet presAssocID="{3BF6E320-4976-48C9-839F-1D6E41753109}" presName="hierChild5" presStyleCnt="0"/>
      <dgm:spPr/>
    </dgm:pt>
    <dgm:pt modelId="{2F37A75D-9C11-4C4F-8DD6-066D60E414FC}" type="pres">
      <dgm:prSet presAssocID="{11FA1818-53CA-40E5-8565-9614C0547B8A}" presName="Name23" presStyleLbl="parChTrans1D4" presStyleIdx="6" presStyleCnt="16"/>
      <dgm:spPr/>
    </dgm:pt>
    <dgm:pt modelId="{1CBB4586-32F4-4C1E-B6F9-EE921C815143}" type="pres">
      <dgm:prSet presAssocID="{433B626C-5CF0-4158-825F-6AA650D1833C}" presName="hierRoot4" presStyleCnt="0"/>
      <dgm:spPr/>
    </dgm:pt>
    <dgm:pt modelId="{49E569A9-7B74-4D9E-8769-56F0A9E485CD}" type="pres">
      <dgm:prSet presAssocID="{433B626C-5CF0-4158-825F-6AA650D1833C}" presName="composite4" presStyleCnt="0"/>
      <dgm:spPr/>
    </dgm:pt>
    <dgm:pt modelId="{16B097B5-481D-4721-BF6F-08E455C70E17}" type="pres">
      <dgm:prSet presAssocID="{433B626C-5CF0-4158-825F-6AA650D1833C}" presName="background4" presStyleLbl="node4" presStyleIdx="6" presStyleCnt="16"/>
      <dgm:spPr>
        <a:ln w="19050">
          <a:solidFill>
            <a:schemeClr val="tx1"/>
          </a:solidFill>
        </a:ln>
      </dgm:spPr>
    </dgm:pt>
    <dgm:pt modelId="{0CB99BF4-76EF-4FA4-BED0-CC7275AC7BF8}" type="pres">
      <dgm:prSet presAssocID="{433B626C-5CF0-4158-825F-6AA650D1833C}" presName="text4" presStyleLbl="fgAcc4" presStyleIdx="6" presStyleCnt="16" custScaleY="70576">
        <dgm:presLayoutVars>
          <dgm:chPref val="3"/>
        </dgm:presLayoutVars>
      </dgm:prSet>
      <dgm:spPr/>
    </dgm:pt>
    <dgm:pt modelId="{FA8AD10E-1C13-4D24-96E2-508ECEC51CF3}" type="pres">
      <dgm:prSet presAssocID="{433B626C-5CF0-4158-825F-6AA650D1833C}" presName="hierChild5" presStyleCnt="0"/>
      <dgm:spPr/>
    </dgm:pt>
    <dgm:pt modelId="{0D79FCF9-458F-4871-AF7D-3A3A73B87A6D}" type="pres">
      <dgm:prSet presAssocID="{2F6F757E-8F78-4E09-95BF-1CF8D4342048}" presName="Name23" presStyleLbl="parChTrans1D4" presStyleIdx="7" presStyleCnt="16"/>
      <dgm:spPr/>
    </dgm:pt>
    <dgm:pt modelId="{4593ACD0-84CD-4B39-9896-A974DF1D7F36}" type="pres">
      <dgm:prSet presAssocID="{96DE5A46-A17B-4A20-BC29-05B90EDFBBF6}" presName="hierRoot4" presStyleCnt="0"/>
      <dgm:spPr/>
    </dgm:pt>
    <dgm:pt modelId="{CDC28631-D188-4352-BCF4-1D60638872E9}" type="pres">
      <dgm:prSet presAssocID="{96DE5A46-A17B-4A20-BC29-05B90EDFBBF6}" presName="composite4" presStyleCnt="0"/>
      <dgm:spPr/>
    </dgm:pt>
    <dgm:pt modelId="{91FACFE0-80B7-442F-8FE6-80C9AEE86A5D}" type="pres">
      <dgm:prSet presAssocID="{96DE5A46-A17B-4A20-BC29-05B90EDFBBF6}" presName="background4" presStyleLbl="node4" presStyleIdx="7" presStyleCnt="16"/>
      <dgm:spPr>
        <a:ln w="19050">
          <a:solidFill>
            <a:schemeClr val="tx1"/>
          </a:solidFill>
        </a:ln>
      </dgm:spPr>
    </dgm:pt>
    <dgm:pt modelId="{2C2E496E-67A2-4BD7-95F7-71A3D7DA8EDA}" type="pres">
      <dgm:prSet presAssocID="{96DE5A46-A17B-4A20-BC29-05B90EDFBBF6}" presName="text4" presStyleLbl="fgAcc4" presStyleIdx="7" presStyleCnt="16" custScaleY="70576">
        <dgm:presLayoutVars>
          <dgm:chPref val="3"/>
        </dgm:presLayoutVars>
      </dgm:prSet>
      <dgm:spPr/>
    </dgm:pt>
    <dgm:pt modelId="{4EAFB3A3-2F69-486D-B4D0-E34928B71374}" type="pres">
      <dgm:prSet presAssocID="{96DE5A46-A17B-4A20-BC29-05B90EDFBBF6}" presName="hierChild5" presStyleCnt="0"/>
      <dgm:spPr/>
    </dgm:pt>
    <dgm:pt modelId="{FAE275B2-4AB2-4AC4-B076-ABC4D1D8CA86}" type="pres">
      <dgm:prSet presAssocID="{E21FE436-4243-4A8D-B621-3A0326F23D34}" presName="Name23" presStyleLbl="parChTrans1D4" presStyleIdx="8" presStyleCnt="16"/>
      <dgm:spPr/>
    </dgm:pt>
    <dgm:pt modelId="{F56E584A-8963-4CFE-BFB6-89C61AC343BB}" type="pres">
      <dgm:prSet presAssocID="{94AFF037-15BA-40C8-8AE3-F8B9B2BD93B3}" presName="hierRoot4" presStyleCnt="0"/>
      <dgm:spPr/>
    </dgm:pt>
    <dgm:pt modelId="{B5C98C94-45CF-430E-9609-8A48DB87F24D}" type="pres">
      <dgm:prSet presAssocID="{94AFF037-15BA-40C8-8AE3-F8B9B2BD93B3}" presName="composite4" presStyleCnt="0"/>
      <dgm:spPr/>
    </dgm:pt>
    <dgm:pt modelId="{78917312-18EA-476F-98B5-23B08677F4CB}" type="pres">
      <dgm:prSet presAssocID="{94AFF037-15BA-40C8-8AE3-F8B9B2BD93B3}" presName="background4" presStyleLbl="node4" presStyleIdx="8" presStyleCnt="16"/>
      <dgm:spPr>
        <a:ln w="19050">
          <a:solidFill>
            <a:schemeClr val="tx1"/>
          </a:solidFill>
        </a:ln>
      </dgm:spPr>
    </dgm:pt>
    <dgm:pt modelId="{CEEB521D-1E93-42EB-B5E8-A30E51504EB4}" type="pres">
      <dgm:prSet presAssocID="{94AFF037-15BA-40C8-8AE3-F8B9B2BD93B3}" presName="text4" presStyleLbl="fgAcc4" presStyleIdx="8" presStyleCnt="16" custScaleY="78833">
        <dgm:presLayoutVars>
          <dgm:chPref val="3"/>
        </dgm:presLayoutVars>
      </dgm:prSet>
      <dgm:spPr/>
    </dgm:pt>
    <dgm:pt modelId="{3EA2E8FA-ED06-4886-AB4C-481D96483BB9}" type="pres">
      <dgm:prSet presAssocID="{94AFF037-15BA-40C8-8AE3-F8B9B2BD93B3}" presName="hierChild5" presStyleCnt="0"/>
      <dgm:spPr/>
    </dgm:pt>
    <dgm:pt modelId="{3D6FD184-7E48-4786-820C-25C2B462DDFA}" type="pres">
      <dgm:prSet presAssocID="{7A22D077-3A5B-442E-A783-6993C6F2A5BE}" presName="Name17" presStyleLbl="parChTrans1D3" presStyleIdx="1" presStyleCnt="2"/>
      <dgm:spPr/>
    </dgm:pt>
    <dgm:pt modelId="{77042402-967E-4287-8B0E-F964853F1FB6}" type="pres">
      <dgm:prSet presAssocID="{42BEACB4-45A5-43DE-A96E-3C15A6AF5E95}" presName="hierRoot3" presStyleCnt="0"/>
      <dgm:spPr/>
    </dgm:pt>
    <dgm:pt modelId="{440FD2D4-7AB9-4F9D-AB3C-B6202086CDA5}" type="pres">
      <dgm:prSet presAssocID="{42BEACB4-45A5-43DE-A96E-3C15A6AF5E95}" presName="composite3" presStyleCnt="0"/>
      <dgm:spPr/>
    </dgm:pt>
    <dgm:pt modelId="{3B999EDC-79C5-4852-9C13-EC531F01DB0E}" type="pres">
      <dgm:prSet presAssocID="{42BEACB4-45A5-43DE-A96E-3C15A6AF5E95}" presName="background3" presStyleLbl="node3" presStyleIdx="1" presStyleCnt="2"/>
      <dgm:spPr>
        <a:ln w="19050">
          <a:solidFill>
            <a:schemeClr val="tx1"/>
          </a:solidFill>
        </a:ln>
      </dgm:spPr>
    </dgm:pt>
    <dgm:pt modelId="{461FC128-BF15-46CF-9B91-F7EA2B7CC008}" type="pres">
      <dgm:prSet presAssocID="{42BEACB4-45A5-43DE-A96E-3C15A6AF5E95}" presName="text3" presStyleLbl="fgAcc3" presStyleIdx="1" presStyleCnt="2" custScaleX="172254" custScaleY="65687" custLinFactNeighborX="-7901" custLinFactNeighborY="186">
        <dgm:presLayoutVars>
          <dgm:chPref val="3"/>
        </dgm:presLayoutVars>
      </dgm:prSet>
      <dgm:spPr/>
    </dgm:pt>
    <dgm:pt modelId="{02B1DD9C-3F32-4B6A-82A7-B977DAA67546}" type="pres">
      <dgm:prSet presAssocID="{42BEACB4-45A5-43DE-A96E-3C15A6AF5E95}" presName="hierChild4" presStyleCnt="0"/>
      <dgm:spPr/>
    </dgm:pt>
    <dgm:pt modelId="{64AE8F32-5878-40FF-85BD-89ECB24FC94B}" type="pres">
      <dgm:prSet presAssocID="{A058E0C1-4172-4542-A2A8-0F521CB051B6}" presName="Name23" presStyleLbl="parChTrans1D4" presStyleIdx="9" presStyleCnt="16"/>
      <dgm:spPr/>
    </dgm:pt>
    <dgm:pt modelId="{6E09A397-0A11-447E-9F05-7B0ADCD6C139}" type="pres">
      <dgm:prSet presAssocID="{9E2F3F37-870F-48F7-8F64-C64DCFADEB60}" presName="hierRoot4" presStyleCnt="0"/>
      <dgm:spPr/>
    </dgm:pt>
    <dgm:pt modelId="{66C302A7-FF6A-465F-8FA6-FE56203D5FC1}" type="pres">
      <dgm:prSet presAssocID="{9E2F3F37-870F-48F7-8F64-C64DCFADEB60}" presName="composite4" presStyleCnt="0"/>
      <dgm:spPr/>
    </dgm:pt>
    <dgm:pt modelId="{073752A0-2BF1-4C54-B518-189F248C3803}" type="pres">
      <dgm:prSet presAssocID="{9E2F3F37-870F-48F7-8F64-C64DCFADEB60}" presName="background4" presStyleLbl="node4" presStyleIdx="9" presStyleCnt="16"/>
      <dgm:spPr>
        <a:ln w="19050">
          <a:solidFill>
            <a:schemeClr val="tx1"/>
          </a:solidFill>
        </a:ln>
      </dgm:spPr>
    </dgm:pt>
    <dgm:pt modelId="{17DE15E6-9264-418B-9D88-680E960170F2}" type="pres">
      <dgm:prSet presAssocID="{9E2F3F37-870F-48F7-8F64-C64DCFADEB60}" presName="text4" presStyleLbl="fgAcc4" presStyleIdx="9" presStyleCnt="16" custScaleY="78833" custLinFactNeighborX="-660" custLinFactNeighborY="-430">
        <dgm:presLayoutVars>
          <dgm:chPref val="3"/>
        </dgm:presLayoutVars>
      </dgm:prSet>
      <dgm:spPr/>
    </dgm:pt>
    <dgm:pt modelId="{1D6EF7D1-7BDD-4982-91F1-9E2A01BEC35B}" type="pres">
      <dgm:prSet presAssocID="{9E2F3F37-870F-48F7-8F64-C64DCFADEB60}" presName="hierChild5" presStyleCnt="0"/>
      <dgm:spPr/>
    </dgm:pt>
    <dgm:pt modelId="{20354EDA-8B23-49B9-8812-1F8F69F5B61E}" type="pres">
      <dgm:prSet presAssocID="{48C1AD16-FF88-4D5E-8CB6-86857876E5F8}" presName="Name23" presStyleLbl="parChTrans1D4" presStyleIdx="10" presStyleCnt="16"/>
      <dgm:spPr/>
    </dgm:pt>
    <dgm:pt modelId="{130DC292-6AFC-4CCC-810F-BC578FBED07F}" type="pres">
      <dgm:prSet presAssocID="{9D7513F5-7970-498A-92A2-0C8717A39292}" presName="hierRoot4" presStyleCnt="0"/>
      <dgm:spPr/>
    </dgm:pt>
    <dgm:pt modelId="{EDAAA502-A0D4-4066-860B-C3029F01A846}" type="pres">
      <dgm:prSet presAssocID="{9D7513F5-7970-498A-92A2-0C8717A39292}" presName="composite4" presStyleCnt="0"/>
      <dgm:spPr/>
    </dgm:pt>
    <dgm:pt modelId="{3784369B-4B74-42AE-BD16-ED32DDAF83B4}" type="pres">
      <dgm:prSet presAssocID="{9D7513F5-7970-498A-92A2-0C8717A39292}" presName="background4" presStyleLbl="node4" presStyleIdx="10" presStyleCnt="16"/>
      <dgm:spPr>
        <a:ln w="19050">
          <a:solidFill>
            <a:schemeClr val="tx1"/>
          </a:solidFill>
        </a:ln>
      </dgm:spPr>
    </dgm:pt>
    <dgm:pt modelId="{3E583A5B-76D4-4F3E-B784-ED53C79F2B90}" type="pres">
      <dgm:prSet presAssocID="{9D7513F5-7970-498A-92A2-0C8717A39292}" presName="text4" presStyleLbl="fgAcc4" presStyleIdx="10" presStyleCnt="16" custScaleY="78833">
        <dgm:presLayoutVars>
          <dgm:chPref val="3"/>
        </dgm:presLayoutVars>
      </dgm:prSet>
      <dgm:spPr/>
    </dgm:pt>
    <dgm:pt modelId="{A7639202-BF15-4718-9A3C-846CC533865F}" type="pres">
      <dgm:prSet presAssocID="{9D7513F5-7970-498A-92A2-0C8717A39292}" presName="hierChild5" presStyleCnt="0"/>
      <dgm:spPr/>
    </dgm:pt>
    <dgm:pt modelId="{0F30D0C4-239A-4A11-9931-B9B8A26251D8}" type="pres">
      <dgm:prSet presAssocID="{E4C9FC2B-78D6-46F6-A300-03C647BD6266}" presName="Name23" presStyleLbl="parChTrans1D4" presStyleIdx="11" presStyleCnt="16"/>
      <dgm:spPr/>
    </dgm:pt>
    <dgm:pt modelId="{11451B69-CDA2-4D2F-B4E6-493E0E362C8F}" type="pres">
      <dgm:prSet presAssocID="{C3CF40A5-56C8-47AC-BA48-16A86440BCB1}" presName="hierRoot4" presStyleCnt="0"/>
      <dgm:spPr/>
    </dgm:pt>
    <dgm:pt modelId="{D57A70D2-9142-473F-A25B-66F7A1D4C506}" type="pres">
      <dgm:prSet presAssocID="{C3CF40A5-56C8-47AC-BA48-16A86440BCB1}" presName="composite4" presStyleCnt="0"/>
      <dgm:spPr/>
    </dgm:pt>
    <dgm:pt modelId="{0AFB7B8E-A10D-4A48-A51D-0706CADA38B1}" type="pres">
      <dgm:prSet presAssocID="{C3CF40A5-56C8-47AC-BA48-16A86440BCB1}" presName="background4" presStyleLbl="node4" presStyleIdx="11" presStyleCnt="16"/>
      <dgm:spPr>
        <a:ln w="19050">
          <a:solidFill>
            <a:schemeClr val="tx1"/>
          </a:solidFill>
        </a:ln>
      </dgm:spPr>
    </dgm:pt>
    <dgm:pt modelId="{5454F6D3-F476-4372-9E57-0C0C20705379}" type="pres">
      <dgm:prSet presAssocID="{C3CF40A5-56C8-47AC-BA48-16A86440BCB1}" presName="text4" presStyleLbl="fgAcc4" presStyleIdx="11" presStyleCnt="16" custScaleY="67895" custLinFactNeighborX="-4156" custLinFactNeighborY="-749">
        <dgm:presLayoutVars>
          <dgm:chPref val="3"/>
        </dgm:presLayoutVars>
      </dgm:prSet>
      <dgm:spPr/>
    </dgm:pt>
    <dgm:pt modelId="{F5DDE784-DA25-4598-BC04-8753A601CA39}" type="pres">
      <dgm:prSet presAssocID="{C3CF40A5-56C8-47AC-BA48-16A86440BCB1}" presName="hierChild5" presStyleCnt="0"/>
      <dgm:spPr/>
    </dgm:pt>
    <dgm:pt modelId="{93B8D7F1-8ACE-47C3-8196-09F53B419690}" type="pres">
      <dgm:prSet presAssocID="{A9825A13-DC4A-4C90-BE0C-F6C2CEA0696F}" presName="Name23" presStyleLbl="parChTrans1D4" presStyleIdx="12" presStyleCnt="16"/>
      <dgm:spPr/>
    </dgm:pt>
    <dgm:pt modelId="{DC42015F-88BD-44B4-8B31-1EDE7BB3B36E}" type="pres">
      <dgm:prSet presAssocID="{99AEE061-DA7C-4CE0-949B-A9F56C8265FA}" presName="hierRoot4" presStyleCnt="0"/>
      <dgm:spPr/>
    </dgm:pt>
    <dgm:pt modelId="{FE9407FB-B3F7-4F3C-AE08-4EEDB784D73B}" type="pres">
      <dgm:prSet presAssocID="{99AEE061-DA7C-4CE0-949B-A9F56C8265FA}" presName="composite4" presStyleCnt="0"/>
      <dgm:spPr/>
    </dgm:pt>
    <dgm:pt modelId="{BD4FE6FC-FEDF-46F7-9438-9CDFA6D72567}" type="pres">
      <dgm:prSet presAssocID="{99AEE061-DA7C-4CE0-949B-A9F56C8265FA}" presName="background4" presStyleLbl="node4" presStyleIdx="12" presStyleCnt="16"/>
      <dgm:spPr>
        <a:ln w="19050">
          <a:solidFill>
            <a:schemeClr val="tx1"/>
          </a:solidFill>
        </a:ln>
      </dgm:spPr>
    </dgm:pt>
    <dgm:pt modelId="{79B19699-C014-43DF-8BF9-D302D87BA660}" type="pres">
      <dgm:prSet presAssocID="{99AEE061-DA7C-4CE0-949B-A9F56C8265FA}" presName="text4" presStyleLbl="fgAcc4" presStyleIdx="12" presStyleCnt="16" custScaleY="67895" custLinFactNeighborX="891" custLinFactNeighborY="-749">
        <dgm:presLayoutVars>
          <dgm:chPref val="3"/>
        </dgm:presLayoutVars>
      </dgm:prSet>
      <dgm:spPr/>
    </dgm:pt>
    <dgm:pt modelId="{C90652CC-E057-4298-8E65-4E99983C211C}" type="pres">
      <dgm:prSet presAssocID="{99AEE061-DA7C-4CE0-949B-A9F56C8265FA}" presName="hierChild5" presStyleCnt="0"/>
      <dgm:spPr/>
    </dgm:pt>
    <dgm:pt modelId="{417690C2-A47D-45CC-AEF7-C42F1DCB6091}" type="pres">
      <dgm:prSet presAssocID="{342083CE-CE1F-492B-8CE0-D7AC90EBAE85}" presName="Name23" presStyleLbl="parChTrans1D4" presStyleIdx="13" presStyleCnt="16"/>
      <dgm:spPr/>
    </dgm:pt>
    <dgm:pt modelId="{4F3F8622-60CC-4AE1-964B-3621C8CCEFFC}" type="pres">
      <dgm:prSet presAssocID="{BCD9F6FC-08F6-4C45-B295-61B94FEC203E}" presName="hierRoot4" presStyleCnt="0"/>
      <dgm:spPr/>
    </dgm:pt>
    <dgm:pt modelId="{1E6A809D-E1AA-4DF1-A780-5BFD871A0525}" type="pres">
      <dgm:prSet presAssocID="{BCD9F6FC-08F6-4C45-B295-61B94FEC203E}" presName="composite4" presStyleCnt="0"/>
      <dgm:spPr/>
    </dgm:pt>
    <dgm:pt modelId="{10595152-6144-4765-85F4-8F88A898CA37}" type="pres">
      <dgm:prSet presAssocID="{BCD9F6FC-08F6-4C45-B295-61B94FEC203E}" presName="background4" presStyleLbl="node4" presStyleIdx="13" presStyleCnt="16"/>
      <dgm:spPr>
        <a:ln w="19050">
          <a:solidFill>
            <a:schemeClr val="tx1"/>
          </a:solidFill>
        </a:ln>
      </dgm:spPr>
    </dgm:pt>
    <dgm:pt modelId="{B96E64F6-530E-447F-A406-175CEF044434}" type="pres">
      <dgm:prSet presAssocID="{BCD9F6FC-08F6-4C45-B295-61B94FEC203E}" presName="text4" presStyleLbl="fgAcc4" presStyleIdx="13" presStyleCnt="16" custScaleY="70576">
        <dgm:presLayoutVars>
          <dgm:chPref val="3"/>
        </dgm:presLayoutVars>
      </dgm:prSet>
      <dgm:spPr/>
    </dgm:pt>
    <dgm:pt modelId="{B251F86A-BA2D-4F7C-BF0E-B17BADDA608F}" type="pres">
      <dgm:prSet presAssocID="{BCD9F6FC-08F6-4C45-B295-61B94FEC203E}" presName="hierChild5" presStyleCnt="0"/>
      <dgm:spPr/>
    </dgm:pt>
    <dgm:pt modelId="{FA64D087-77CC-4F22-BC29-EFA9E94161BA}" type="pres">
      <dgm:prSet presAssocID="{C009ACC3-F776-42E1-9519-277DFB3FAD1A}" presName="Name23" presStyleLbl="parChTrans1D4" presStyleIdx="14" presStyleCnt="16"/>
      <dgm:spPr/>
    </dgm:pt>
    <dgm:pt modelId="{AAA2E24A-5096-4C67-99FF-762A11BA95AF}" type="pres">
      <dgm:prSet presAssocID="{8C88822C-54A3-45B1-99C1-0938B5A5EEFD}" presName="hierRoot4" presStyleCnt="0"/>
      <dgm:spPr/>
    </dgm:pt>
    <dgm:pt modelId="{2DED455A-285C-4EB6-B74B-D4FFB78787E4}" type="pres">
      <dgm:prSet presAssocID="{8C88822C-54A3-45B1-99C1-0938B5A5EEFD}" presName="composite4" presStyleCnt="0"/>
      <dgm:spPr/>
    </dgm:pt>
    <dgm:pt modelId="{2D61BC89-D96A-494F-8111-C611929DA98B}" type="pres">
      <dgm:prSet presAssocID="{8C88822C-54A3-45B1-99C1-0938B5A5EEFD}" presName="background4" presStyleLbl="node4" presStyleIdx="14" presStyleCnt="16"/>
      <dgm:spPr>
        <a:ln w="19050">
          <a:solidFill>
            <a:schemeClr val="tx1"/>
          </a:solidFill>
        </a:ln>
      </dgm:spPr>
    </dgm:pt>
    <dgm:pt modelId="{4EE3E185-1939-4DFA-8B9B-95B0059C9EED}" type="pres">
      <dgm:prSet presAssocID="{8C88822C-54A3-45B1-99C1-0938B5A5EEFD}" presName="text4" presStyleLbl="fgAcc4" presStyleIdx="14" presStyleCnt="16" custScaleY="70576" custLinFactNeighborX="891" custLinFactNeighborY="-3718">
        <dgm:presLayoutVars>
          <dgm:chPref val="3"/>
        </dgm:presLayoutVars>
      </dgm:prSet>
      <dgm:spPr/>
    </dgm:pt>
    <dgm:pt modelId="{51069278-3375-4561-8EAC-787F1E5E59EF}" type="pres">
      <dgm:prSet presAssocID="{8C88822C-54A3-45B1-99C1-0938B5A5EEFD}" presName="hierChild5" presStyleCnt="0"/>
      <dgm:spPr/>
    </dgm:pt>
    <dgm:pt modelId="{300ADCE9-55BE-444C-965B-B79CB2D46783}" type="pres">
      <dgm:prSet presAssocID="{51C83799-73A9-4E12-A081-7F5039134497}" presName="Name23" presStyleLbl="parChTrans1D4" presStyleIdx="15" presStyleCnt="16"/>
      <dgm:spPr/>
    </dgm:pt>
    <dgm:pt modelId="{351D8895-EAED-499D-9B48-C9AEB87CCEEA}" type="pres">
      <dgm:prSet presAssocID="{C9C9FEC3-D178-4A00-9197-B6872B016562}" presName="hierRoot4" presStyleCnt="0"/>
      <dgm:spPr/>
    </dgm:pt>
    <dgm:pt modelId="{FCCE0BEC-24EE-4EA0-9529-182EE1613906}" type="pres">
      <dgm:prSet presAssocID="{C9C9FEC3-D178-4A00-9197-B6872B016562}" presName="composite4" presStyleCnt="0"/>
      <dgm:spPr/>
    </dgm:pt>
    <dgm:pt modelId="{79D5CF06-8B4E-429F-BAAD-10541C3A67A3}" type="pres">
      <dgm:prSet presAssocID="{C9C9FEC3-D178-4A00-9197-B6872B016562}" presName="background4" presStyleLbl="node4" presStyleIdx="15" presStyleCnt="16"/>
      <dgm:spPr>
        <a:ln w="19050">
          <a:solidFill>
            <a:schemeClr val="tx1"/>
          </a:solidFill>
        </a:ln>
      </dgm:spPr>
    </dgm:pt>
    <dgm:pt modelId="{6994BA32-163A-4493-A990-544BAF0E780D}" type="pres">
      <dgm:prSet presAssocID="{C9C9FEC3-D178-4A00-9197-B6872B016562}" presName="text4" presStyleLbl="fgAcc4" presStyleIdx="15" presStyleCnt="16" custScaleY="67895">
        <dgm:presLayoutVars>
          <dgm:chPref val="3"/>
        </dgm:presLayoutVars>
      </dgm:prSet>
      <dgm:spPr/>
    </dgm:pt>
    <dgm:pt modelId="{FB7217C7-DAF3-4718-A9FE-7F1B379AA6F3}" type="pres">
      <dgm:prSet presAssocID="{C9C9FEC3-D178-4A00-9197-B6872B016562}" presName="hierChild5" presStyleCnt="0"/>
      <dgm:spPr/>
    </dgm:pt>
    <dgm:pt modelId="{7EA89690-287F-440C-AC32-08176B5F4CAD}" type="pres">
      <dgm:prSet presAssocID="{D52E3141-880E-4462-AC9B-EBD37BC335C0}" presName="Name10" presStyleLbl="parChTrans1D2" presStyleIdx="1" presStyleCnt="2"/>
      <dgm:spPr/>
    </dgm:pt>
    <dgm:pt modelId="{DBA55CB0-DAF5-4945-A39F-3D149BE3BBFC}" type="pres">
      <dgm:prSet presAssocID="{B944B5EB-3440-4D6F-9708-89C6ED0AB79F}" presName="hierRoot2" presStyleCnt="0"/>
      <dgm:spPr/>
    </dgm:pt>
    <dgm:pt modelId="{ABAF2CC3-FF3D-488C-B3C7-EB2E0EB738EA}" type="pres">
      <dgm:prSet presAssocID="{B944B5EB-3440-4D6F-9708-89C6ED0AB79F}" presName="composite2" presStyleCnt="0"/>
      <dgm:spPr/>
    </dgm:pt>
    <dgm:pt modelId="{4D9A2814-3A6A-4395-88E5-D7CF3CAC411B}" type="pres">
      <dgm:prSet presAssocID="{B944B5EB-3440-4D6F-9708-89C6ED0AB79F}" presName="background2" presStyleLbl="node2" presStyleIdx="1" presStyleCnt="2"/>
      <dgm:spPr>
        <a:ln w="19050">
          <a:solidFill>
            <a:schemeClr val="tx1"/>
          </a:solidFill>
        </a:ln>
      </dgm:spPr>
    </dgm:pt>
    <dgm:pt modelId="{8FBA2C24-ADED-4924-9B02-9C6C50C1E182}" type="pres">
      <dgm:prSet presAssocID="{B944B5EB-3440-4D6F-9708-89C6ED0AB79F}" presName="text2" presStyleLbl="fgAcc2" presStyleIdx="1" presStyleCnt="2" custScaleX="168567" custScaleY="77678" custLinFactNeighborX="12297" custLinFactNeighborY="-921">
        <dgm:presLayoutVars>
          <dgm:chPref val="3"/>
        </dgm:presLayoutVars>
      </dgm:prSet>
      <dgm:spPr/>
    </dgm:pt>
    <dgm:pt modelId="{4C3CCF7B-EDC5-447A-A93D-DEEFDECBF1B0}" type="pres">
      <dgm:prSet presAssocID="{B944B5EB-3440-4D6F-9708-89C6ED0AB79F}" presName="hierChild3" presStyleCnt="0"/>
      <dgm:spPr/>
    </dgm:pt>
  </dgm:ptLst>
  <dgm:cxnLst>
    <dgm:cxn modelId="{1FD7B111-1538-40CE-8744-834B7B8662A5}" type="presOf" srcId="{BCD9F6FC-08F6-4C45-B295-61B94FEC203E}" destId="{B96E64F6-530E-447F-A406-175CEF044434}" srcOrd="0" destOrd="0" presId="urn:microsoft.com/office/officeart/2005/8/layout/hierarchy1"/>
    <dgm:cxn modelId="{7C2F0313-0A58-4C09-8CF8-E266F79C01F8}" type="presOf" srcId="{51C83799-73A9-4E12-A081-7F5039134497}" destId="{300ADCE9-55BE-444C-965B-B79CB2D46783}" srcOrd="0" destOrd="0" presId="urn:microsoft.com/office/officeart/2005/8/layout/hierarchy1"/>
    <dgm:cxn modelId="{4B5FFB20-9E6F-4E5C-AAAD-C0C895B74537}" srcId="{99AEE061-DA7C-4CE0-949B-A9F56C8265FA}" destId="{BCD9F6FC-08F6-4C45-B295-61B94FEC203E}" srcOrd="0" destOrd="0" parTransId="{342083CE-CE1F-492B-8CE0-D7AC90EBAE85}" sibTransId="{3B720C48-21E4-4241-BBF7-5F9291A5F2EB}"/>
    <dgm:cxn modelId="{F772A127-1263-42F6-BA4A-1543A87F3F43}" type="presOf" srcId="{E4C9FC2B-78D6-46F6-A300-03C647BD6266}" destId="{0F30D0C4-239A-4A11-9931-B9B8A26251D8}" srcOrd="0" destOrd="0" presId="urn:microsoft.com/office/officeart/2005/8/layout/hierarchy1"/>
    <dgm:cxn modelId="{3AC75F2B-B69E-4170-9A5E-3B9B69452660}" type="presOf" srcId="{4C4ADEB0-DA0E-4410-912E-6E2CECBFD840}" destId="{855AA711-0624-4F99-9B18-F2B478341959}" srcOrd="0" destOrd="0" presId="urn:microsoft.com/office/officeart/2005/8/layout/hierarchy1"/>
    <dgm:cxn modelId="{2F3A4E2E-535B-40F1-9444-F19AB25BC5C0}" type="presOf" srcId="{38F3BBDA-7788-427A-8B49-9C32C932A862}" destId="{703B1DCF-FE0A-4C9A-9899-656AC336DBB8}" srcOrd="0" destOrd="0" presId="urn:microsoft.com/office/officeart/2005/8/layout/hierarchy1"/>
    <dgm:cxn modelId="{93796D31-250F-4555-AF91-DF5F08925853}" type="presOf" srcId="{96DE5A46-A17B-4A20-BC29-05B90EDFBBF6}" destId="{2C2E496E-67A2-4BD7-95F7-71A3D7DA8EDA}" srcOrd="0" destOrd="0" presId="urn:microsoft.com/office/officeart/2005/8/layout/hierarchy1"/>
    <dgm:cxn modelId="{84E23B35-BEEC-4769-8DB8-E07C1C9F3D0B}" type="presOf" srcId="{14DCC619-26F0-43F9-B7D1-8BBB31C6112C}" destId="{5646DADD-F915-4346-B702-D4493A850F93}" srcOrd="0" destOrd="0" presId="urn:microsoft.com/office/officeart/2005/8/layout/hierarchy1"/>
    <dgm:cxn modelId="{FA030A36-F232-4C18-BE29-4C79D18E0B86}" type="presOf" srcId="{E21FE436-4243-4A8D-B621-3A0326F23D34}" destId="{FAE275B2-4AB2-4AC4-B076-ABC4D1D8CA86}" srcOrd="0" destOrd="0" presId="urn:microsoft.com/office/officeart/2005/8/layout/hierarchy1"/>
    <dgm:cxn modelId="{8F081640-5D98-4559-BF17-C62ABF262D88}" type="presOf" srcId="{9E2F3F37-870F-48F7-8F64-C64DCFADEB60}" destId="{17DE15E6-9264-418B-9D88-680E960170F2}" srcOrd="0" destOrd="0" presId="urn:microsoft.com/office/officeart/2005/8/layout/hierarchy1"/>
    <dgm:cxn modelId="{82C3025E-0AE1-413B-BC9B-5A7FF3D98996}" srcId="{BB2981DE-B273-4C60-8E42-E855B8601535}" destId="{FCBD0130-709F-4774-BCE7-DEEFC0550269}" srcOrd="1" destOrd="0" parTransId="{7A0C7201-F491-463D-98FA-F2AB125CC081}" sibTransId="{28EADB23-E06A-43A0-8191-CA68B7B4C01A}"/>
    <dgm:cxn modelId="{9574255F-3D0C-4A25-9A2F-29DA8CBBD098}" type="presOf" srcId="{11FA1818-53CA-40E5-8565-9614C0547B8A}" destId="{2F37A75D-9C11-4C4F-8DD6-066D60E414FC}" srcOrd="0" destOrd="0" presId="urn:microsoft.com/office/officeart/2005/8/layout/hierarchy1"/>
    <dgm:cxn modelId="{A6B93561-D1E7-476E-A3A8-26C28C48A853}" srcId="{BB2981DE-B273-4C60-8E42-E855B8601535}" destId="{3BF6E320-4976-48C9-839F-1D6E41753109}" srcOrd="2" destOrd="0" parTransId="{30D32ECE-55CF-4136-A1A6-8536DD7BD64A}" sibTransId="{199BC12A-92A0-4C75-A780-42945F3E2EFC}"/>
    <dgm:cxn modelId="{21414061-F3ED-4A87-97D9-C883A796206B}" srcId="{BB2981DE-B273-4C60-8E42-E855B8601535}" destId="{96DE5A46-A17B-4A20-BC29-05B90EDFBBF6}" srcOrd="4" destOrd="0" parTransId="{2F6F757E-8F78-4E09-95BF-1CF8D4342048}" sibTransId="{0344CE22-9485-4A70-8980-B3A3C904C709}"/>
    <dgm:cxn modelId="{3AF1A163-D1E9-4210-944C-C02DF4531893}" type="presOf" srcId="{902493F4-DA02-4958-97C2-1E7974932FD7}" destId="{17775364-5597-454E-8726-78ECAF6F364A}" srcOrd="0" destOrd="0" presId="urn:microsoft.com/office/officeart/2005/8/layout/hierarchy1"/>
    <dgm:cxn modelId="{6A17DA64-BDEE-4337-BF98-E9AB5E80CDEF}" type="presOf" srcId="{433B626C-5CF0-4158-825F-6AA650D1833C}" destId="{0CB99BF4-76EF-4FA4-BED0-CC7275AC7BF8}" srcOrd="0" destOrd="0" presId="urn:microsoft.com/office/officeart/2005/8/layout/hierarchy1"/>
    <dgm:cxn modelId="{42BA9E45-878B-405B-A8F9-66C87089ECD2}" type="presOf" srcId="{A058E0C1-4172-4542-A2A8-0F521CB051B6}" destId="{64AE8F32-5878-40FF-85BD-89ECB24FC94B}" srcOrd="0" destOrd="0" presId="urn:microsoft.com/office/officeart/2005/8/layout/hierarchy1"/>
    <dgm:cxn modelId="{4E04C749-901A-4D38-B343-C91ED5E51005}" type="presOf" srcId="{88C3A2F3-8EA2-40A8-8A8D-3CE2DCEB935C}" destId="{5EB36B4A-73EC-4123-8585-6691B923E352}" srcOrd="0" destOrd="0" presId="urn:microsoft.com/office/officeart/2005/8/layout/hierarchy1"/>
    <dgm:cxn modelId="{94A8214C-C99A-4D88-9265-38A4EF0B3637}" type="presOf" srcId="{AEB65229-0C01-4715-B39E-08387AD167F5}" destId="{7A69803D-24A6-40A1-82CA-72EC1AC27FDB}" srcOrd="0" destOrd="0" presId="urn:microsoft.com/office/officeart/2005/8/layout/hierarchy1"/>
    <dgm:cxn modelId="{7071726C-3B90-4E6E-B6BB-2BA9DFF4953C}" type="presOf" srcId="{FF39F218-978F-41B2-A770-C7EEC59A3A0F}" destId="{574FA74F-B4F3-4531-BAC2-AE5C9FD088F1}" srcOrd="0" destOrd="0" presId="urn:microsoft.com/office/officeart/2005/8/layout/hierarchy1"/>
    <dgm:cxn modelId="{F62DFD4C-262E-4ABB-BFDB-483093292CD7}" srcId="{42BEACB4-45A5-43DE-A96E-3C15A6AF5E95}" destId="{9D7513F5-7970-498A-92A2-0C8717A39292}" srcOrd="1" destOrd="0" parTransId="{48C1AD16-FF88-4D5E-8CB6-86857876E5F8}" sibTransId="{60F23A23-3167-4B4B-9288-418094B67499}"/>
    <dgm:cxn modelId="{1E0A5670-48C8-4856-AC8F-2803C47CD238}" srcId="{99AEE061-DA7C-4CE0-949B-A9F56C8265FA}" destId="{C9C9FEC3-D178-4A00-9197-B6872B016562}" srcOrd="2" destOrd="0" parTransId="{51C83799-73A9-4E12-A081-7F5039134497}" sibTransId="{888204B6-F4CC-4A67-9C9A-54B65EC22CDE}"/>
    <dgm:cxn modelId="{689EF251-B4B9-46F9-93D1-77F1F6E33C5E}" srcId="{60C4CDA2-679A-4BBC-8455-02CA42D4D94C}" destId="{42BEACB4-45A5-43DE-A96E-3C15A6AF5E95}" srcOrd="1" destOrd="0" parTransId="{7A22D077-3A5B-442E-A783-6993C6F2A5BE}" sibTransId="{BF1C9588-42B0-4D93-B3BD-DF4F9D8A182D}"/>
    <dgm:cxn modelId="{FF673E72-5A66-49E1-8D52-29D81D07C0E9}" srcId="{4C4ADEB0-DA0E-4410-912E-6E2CECBFD840}" destId="{14DCC619-26F0-43F9-B7D1-8BBB31C6112C}" srcOrd="0" destOrd="0" parTransId="{38F3BBDA-7788-427A-8B49-9C32C932A862}" sibTransId="{4B8320D1-804F-4054-8B25-9798F1F45AA8}"/>
    <dgm:cxn modelId="{87D77073-9E44-4BDB-AAA6-DFEBB6A42175}" srcId="{AC3E7006-8463-4F2D-AE95-9F88FD1482E3}" destId="{94AFF037-15BA-40C8-8AE3-F8B9B2BD93B3}" srcOrd="1" destOrd="0" parTransId="{E21FE436-4243-4A8D-B621-3A0326F23D34}" sibTransId="{498D39E8-8175-45E3-8E58-939BABA59026}"/>
    <dgm:cxn modelId="{0076AB73-8047-43B4-A778-CFCCCB20D522}" srcId="{99AEE061-DA7C-4CE0-949B-A9F56C8265FA}" destId="{8C88822C-54A3-45B1-99C1-0938B5A5EEFD}" srcOrd="1" destOrd="0" parTransId="{C009ACC3-F776-42E1-9519-277DFB3FAD1A}" sibTransId="{1E500772-36E8-4AAD-BE6A-85E01EC59075}"/>
    <dgm:cxn modelId="{B9388975-F05A-4BCA-AAA9-B7FB68E58977}" type="presOf" srcId="{BB2981DE-B273-4C60-8E42-E855B8601535}" destId="{887E21A4-FA02-45C5-80CD-92E3AFB4A202}" srcOrd="0" destOrd="0" presId="urn:microsoft.com/office/officeart/2005/8/layout/hierarchy1"/>
    <dgm:cxn modelId="{EDEB857B-9054-473F-9F1E-8CD7EC974D84}" type="presOf" srcId="{42BEACB4-45A5-43DE-A96E-3C15A6AF5E95}" destId="{461FC128-BF15-46CF-9B91-F7EA2B7CC008}" srcOrd="0" destOrd="0" presId="urn:microsoft.com/office/officeart/2005/8/layout/hierarchy1"/>
    <dgm:cxn modelId="{239EA57B-1D08-4800-A78F-51B6BA38F9EE}" type="presOf" srcId="{A9825A13-DC4A-4C90-BE0C-F6C2CEA0696F}" destId="{93B8D7F1-8ACE-47C3-8196-09F53B419690}" srcOrd="0" destOrd="0" presId="urn:microsoft.com/office/officeart/2005/8/layout/hierarchy1"/>
    <dgm:cxn modelId="{AA286184-250F-4502-89DA-64DB36D1C6AD}" type="presOf" srcId="{3BF6E320-4976-48C9-839F-1D6E41753109}" destId="{E4B60C94-DC4F-4C3A-887B-95E27E840C4F}" srcOrd="0" destOrd="0" presId="urn:microsoft.com/office/officeart/2005/8/layout/hierarchy1"/>
    <dgm:cxn modelId="{48680587-D7DD-4469-84EE-CED176B8C383}" srcId="{42BEACB4-45A5-43DE-A96E-3C15A6AF5E95}" destId="{9E2F3F37-870F-48F7-8F64-C64DCFADEB60}" srcOrd="0" destOrd="0" parTransId="{A058E0C1-4172-4542-A2A8-0F521CB051B6}" sibTransId="{5283D2C5-D937-4989-BACB-4BBEAA3921EB}"/>
    <dgm:cxn modelId="{3F8BF98B-F8A0-4992-B1F0-D979132D1877}" srcId="{902493F4-DA02-4958-97C2-1E7974932FD7}" destId="{FF39F218-978F-41B2-A770-C7EEC59A3A0F}" srcOrd="0" destOrd="0" parTransId="{1E333486-BD33-4F38-AAD3-7F1181A2A811}" sibTransId="{3A84B4B0-CDE1-443E-9203-080C74FEC604}"/>
    <dgm:cxn modelId="{9C4A688F-786E-477B-954E-DF5329E5DE30}" type="presOf" srcId="{7A22D077-3A5B-442E-A783-6993C6F2A5BE}" destId="{3D6FD184-7E48-4786-820C-25C2B462DDFA}" srcOrd="0" destOrd="0" presId="urn:microsoft.com/office/officeart/2005/8/layout/hierarchy1"/>
    <dgm:cxn modelId="{2E222093-2069-4C5E-A005-7242710A74FF}" type="presOf" srcId="{C9C9FEC3-D178-4A00-9197-B6872B016562}" destId="{6994BA32-163A-4493-A990-544BAF0E780D}" srcOrd="0" destOrd="0" presId="urn:microsoft.com/office/officeart/2005/8/layout/hierarchy1"/>
    <dgm:cxn modelId="{2E9F7695-5A42-4834-B624-C5D71DEAB907}" type="presOf" srcId="{F1931B74-006D-436A-85BB-D0C455731FD4}" destId="{E2DBA54B-0306-462D-83EE-1700DA056F85}" srcOrd="0" destOrd="0" presId="urn:microsoft.com/office/officeart/2005/8/layout/hierarchy1"/>
    <dgm:cxn modelId="{BF9BA698-9C63-4180-B246-457A3813AAE9}" srcId="{9D7513F5-7970-498A-92A2-0C8717A39292}" destId="{C3CF40A5-56C8-47AC-BA48-16A86440BCB1}" srcOrd="0" destOrd="0" parTransId="{E4C9FC2B-78D6-46F6-A300-03C647BD6266}" sibTransId="{EC2FF5BA-E46C-4527-87B8-615AF85FFFDC}"/>
    <dgm:cxn modelId="{24C6C79A-E4D0-4469-9A6A-F45BC032AB05}" type="presOf" srcId="{35294AF0-9492-419A-88D2-76216C05AD13}" destId="{3C4158A0-8CD9-4B2B-A06E-BAE38820EB33}" srcOrd="0" destOrd="0" presId="urn:microsoft.com/office/officeart/2005/8/layout/hierarchy1"/>
    <dgm:cxn modelId="{6EE3489B-D52E-4568-ADDB-DABDA4FAB834}" type="presOf" srcId="{9D7513F5-7970-498A-92A2-0C8717A39292}" destId="{3E583A5B-76D4-4F3E-B784-ED53C79F2B90}" srcOrd="0" destOrd="0" presId="urn:microsoft.com/office/officeart/2005/8/layout/hierarchy1"/>
    <dgm:cxn modelId="{8CC1EA9C-6DA6-40CC-A2CF-682F72944E95}" type="presOf" srcId="{5BE531E4-8F13-4EB8-ADAB-5ED8FCA22D81}" destId="{AA683987-A1F9-41CE-BF3C-23FBDD1F81EF}" srcOrd="0" destOrd="0" presId="urn:microsoft.com/office/officeart/2005/8/layout/hierarchy1"/>
    <dgm:cxn modelId="{9BF3549D-A63A-4A1D-9C25-EE33C3A14E47}" type="presOf" srcId="{99AEE061-DA7C-4CE0-949B-A9F56C8265FA}" destId="{79B19699-C014-43DF-8BF9-D302D87BA660}" srcOrd="0" destOrd="0" presId="urn:microsoft.com/office/officeart/2005/8/layout/hierarchy1"/>
    <dgm:cxn modelId="{302B5C9F-841E-40F7-9B48-2E9354056F4A}" type="presOf" srcId="{9F1B5AA3-5DDA-490F-8487-684773D85B81}" destId="{7C70E29E-A240-4EF7-9D0F-9BAACFD17C06}" srcOrd="0" destOrd="0" presId="urn:microsoft.com/office/officeart/2005/8/layout/hierarchy1"/>
    <dgm:cxn modelId="{7B05F2A3-CAEA-4236-82E9-6650A75A2E6D}" srcId="{60C4CDA2-679A-4BBC-8455-02CA42D4D94C}" destId="{AC3E7006-8463-4F2D-AE95-9F88FD1482E3}" srcOrd="0" destOrd="0" parTransId="{F1931B74-006D-436A-85BB-D0C455731FD4}" sibTransId="{39274E1A-690B-460D-8ADE-3199A695A2EB}"/>
    <dgm:cxn modelId="{70DCA7A5-5465-4CE2-BEB6-2B55629C23F2}" type="presOf" srcId="{48C1AD16-FF88-4D5E-8CB6-86857876E5F8}" destId="{20354EDA-8B23-49B9-8812-1F8F69F5B61E}" srcOrd="0" destOrd="0" presId="urn:microsoft.com/office/officeart/2005/8/layout/hierarchy1"/>
    <dgm:cxn modelId="{0010AAAE-8C8C-4513-AA96-46C54457D9CB}" type="presOf" srcId="{D52E3141-880E-4462-AC9B-EBD37BC335C0}" destId="{7EA89690-287F-440C-AC32-08176B5F4CAD}" srcOrd="0" destOrd="0" presId="urn:microsoft.com/office/officeart/2005/8/layout/hierarchy1"/>
    <dgm:cxn modelId="{F986F2B0-32B8-44EB-A05E-AAE4D689AE00}" type="presOf" srcId="{B944B5EB-3440-4D6F-9708-89C6ED0AB79F}" destId="{8FBA2C24-ADED-4924-9B02-9C6C50C1E182}" srcOrd="0" destOrd="0" presId="urn:microsoft.com/office/officeart/2005/8/layout/hierarchy1"/>
    <dgm:cxn modelId="{5BEB93B5-E82E-4A6D-AB9A-C88A680F016D}" type="presOf" srcId="{FCBD0130-709F-4774-BCE7-DEEFC0550269}" destId="{C3736239-9C80-482C-9C7A-8C618C8ECDC1}" srcOrd="0" destOrd="0" presId="urn:microsoft.com/office/officeart/2005/8/layout/hierarchy1"/>
    <dgm:cxn modelId="{2F3DEFB6-ECFA-4D52-8F8B-70220F450F4F}" type="presOf" srcId="{94AFF037-15BA-40C8-8AE3-F8B9B2BD93B3}" destId="{CEEB521D-1E93-42EB-B5E8-A30E51504EB4}" srcOrd="0" destOrd="0" presId="urn:microsoft.com/office/officeart/2005/8/layout/hierarchy1"/>
    <dgm:cxn modelId="{C9CC45B7-8999-4DB1-9C4A-AEC23FEECBFF}" type="presOf" srcId="{2F6F757E-8F78-4E09-95BF-1CF8D4342048}" destId="{0D79FCF9-458F-4871-AF7D-3A3A73B87A6D}" srcOrd="0" destOrd="0" presId="urn:microsoft.com/office/officeart/2005/8/layout/hierarchy1"/>
    <dgm:cxn modelId="{3C8A19B9-A36F-48D6-951F-91BE6A09D1FD}" type="presOf" srcId="{30D32ECE-55CF-4136-A1A6-8536DD7BD64A}" destId="{6E37F276-B4CD-4E6A-B8FF-C0B86D33620C}" srcOrd="0" destOrd="0" presId="urn:microsoft.com/office/officeart/2005/8/layout/hierarchy1"/>
    <dgm:cxn modelId="{AA7757C7-E793-46C0-85C5-74F230F05356}" srcId="{4C4ADEB0-DA0E-4410-912E-6E2CECBFD840}" destId="{BB2981DE-B273-4C60-8E42-E855B8601535}" srcOrd="1" destOrd="0" parTransId="{35294AF0-9492-419A-88D2-76216C05AD13}" sibTransId="{A74C8936-17D7-4C12-883C-0188E6EBB896}"/>
    <dgm:cxn modelId="{EAA9F8CA-140D-488C-AF21-85C01271B814}" type="presOf" srcId="{C009ACC3-F776-42E1-9519-277DFB3FAD1A}" destId="{FA64D087-77CC-4F22-BC29-EFA9E94161BA}" srcOrd="0" destOrd="0" presId="urn:microsoft.com/office/officeart/2005/8/layout/hierarchy1"/>
    <dgm:cxn modelId="{38EC00D0-0D8C-43A4-8523-5EE8743EB3E8}" srcId="{AC3E7006-8463-4F2D-AE95-9F88FD1482E3}" destId="{4C4ADEB0-DA0E-4410-912E-6E2CECBFD840}" srcOrd="0" destOrd="0" parTransId="{AEB65229-0C01-4715-B39E-08387AD167F5}" sibTransId="{615B25C6-94D6-4C5B-9AD0-7B02108E5C2E}"/>
    <dgm:cxn modelId="{00FC6ED0-F740-4C73-BDBD-94B10EBD6196}" srcId="{BB2981DE-B273-4C60-8E42-E855B8601535}" destId="{9F1B5AA3-5DDA-490F-8487-684773D85B81}" srcOrd="0" destOrd="0" parTransId="{5BE531E4-8F13-4EB8-ADAB-5ED8FCA22D81}" sibTransId="{11767DA8-C036-4F92-8B03-CD05FE5E93A3}"/>
    <dgm:cxn modelId="{62FE20E0-13A8-4C84-84DA-E7F10B04671F}" type="presOf" srcId="{60C4CDA2-679A-4BBC-8455-02CA42D4D94C}" destId="{07BB6804-FD79-4895-BAFB-7283800E1FD0}" srcOrd="0" destOrd="0" presId="urn:microsoft.com/office/officeart/2005/8/layout/hierarchy1"/>
    <dgm:cxn modelId="{77B1BDE1-9935-4929-BEC3-BCCC6118894E}" srcId="{FF39F218-978F-41B2-A770-C7EEC59A3A0F}" destId="{60C4CDA2-679A-4BBC-8455-02CA42D4D94C}" srcOrd="0" destOrd="0" parTransId="{88C3A2F3-8EA2-40A8-8A8D-3CE2DCEB935C}" sibTransId="{81DC7967-4F66-4722-BCA4-95ADC2A48134}"/>
    <dgm:cxn modelId="{87C469E3-CF0C-487F-B071-ACC860500E73}" type="presOf" srcId="{342083CE-CE1F-492B-8CE0-D7AC90EBAE85}" destId="{417690C2-A47D-45CC-AEF7-C42F1DCB6091}" srcOrd="0" destOrd="0" presId="urn:microsoft.com/office/officeart/2005/8/layout/hierarchy1"/>
    <dgm:cxn modelId="{5D6C06E4-68DD-437C-A99A-1D1B3A902DC5}" type="presOf" srcId="{8C88822C-54A3-45B1-99C1-0938B5A5EEFD}" destId="{4EE3E185-1939-4DFA-8B9B-95B0059C9EED}" srcOrd="0" destOrd="0" presId="urn:microsoft.com/office/officeart/2005/8/layout/hierarchy1"/>
    <dgm:cxn modelId="{14110FE4-B74D-44D3-A990-4C0953E7058A}" type="presOf" srcId="{AC3E7006-8463-4F2D-AE95-9F88FD1482E3}" destId="{C419BB9A-3E77-4FF8-90C7-52C27D431EDF}" srcOrd="0" destOrd="0" presId="urn:microsoft.com/office/officeart/2005/8/layout/hierarchy1"/>
    <dgm:cxn modelId="{B2B858EA-1DBC-4617-8F80-6889FF924FC9}" srcId="{BB2981DE-B273-4C60-8E42-E855B8601535}" destId="{433B626C-5CF0-4158-825F-6AA650D1833C}" srcOrd="3" destOrd="0" parTransId="{11FA1818-53CA-40E5-8565-9614C0547B8A}" sibTransId="{D30F14D8-6E02-4408-8548-390E6FA05755}"/>
    <dgm:cxn modelId="{B247A4EF-139D-49F3-A71C-4A783B63EF9A}" srcId="{9D7513F5-7970-498A-92A2-0C8717A39292}" destId="{99AEE061-DA7C-4CE0-949B-A9F56C8265FA}" srcOrd="1" destOrd="0" parTransId="{A9825A13-DC4A-4C90-BE0C-F6C2CEA0696F}" sibTransId="{D7C8CF4D-65AC-4CC0-9A73-7AA1A2CA690D}"/>
    <dgm:cxn modelId="{F889EAF0-98B9-42EF-A548-D838DE4B3371}" type="presOf" srcId="{7A0C7201-F491-463D-98FA-F2AB125CC081}" destId="{45B19644-A070-4E97-BCFB-E973902CF3AA}" srcOrd="0" destOrd="0" presId="urn:microsoft.com/office/officeart/2005/8/layout/hierarchy1"/>
    <dgm:cxn modelId="{A1D850F6-AC49-4BC3-8089-4577B9EEEE43}" type="presOf" srcId="{C3CF40A5-56C8-47AC-BA48-16A86440BCB1}" destId="{5454F6D3-F476-4372-9E57-0C0C20705379}" srcOrd="0" destOrd="0" presId="urn:microsoft.com/office/officeart/2005/8/layout/hierarchy1"/>
    <dgm:cxn modelId="{9A2A57F9-2F02-4523-BBCD-C9F8A2A5903E}" srcId="{FF39F218-978F-41B2-A770-C7EEC59A3A0F}" destId="{B944B5EB-3440-4D6F-9708-89C6ED0AB79F}" srcOrd="1" destOrd="0" parTransId="{D52E3141-880E-4462-AC9B-EBD37BC335C0}" sibTransId="{02D77421-AE45-44D9-95D9-F9408F70DDFC}"/>
    <dgm:cxn modelId="{960753D4-4850-4F39-BA46-F9F96C8ACD74}" type="presParOf" srcId="{17775364-5597-454E-8726-78ECAF6F364A}" destId="{83D9C2CD-F3D5-476B-A38C-A5DBBBB6E5EF}" srcOrd="0" destOrd="0" presId="urn:microsoft.com/office/officeart/2005/8/layout/hierarchy1"/>
    <dgm:cxn modelId="{C4453975-07AB-4191-9F45-9F970B853825}" type="presParOf" srcId="{83D9C2CD-F3D5-476B-A38C-A5DBBBB6E5EF}" destId="{CB121174-EDCD-491D-B72B-CF0552E8C87B}" srcOrd="0" destOrd="0" presId="urn:microsoft.com/office/officeart/2005/8/layout/hierarchy1"/>
    <dgm:cxn modelId="{90990084-293C-4F7A-928B-F711F3E2BCDB}" type="presParOf" srcId="{CB121174-EDCD-491D-B72B-CF0552E8C87B}" destId="{2B808DDE-14F3-44FC-A2F2-543AD04A5DA0}" srcOrd="0" destOrd="0" presId="urn:microsoft.com/office/officeart/2005/8/layout/hierarchy1"/>
    <dgm:cxn modelId="{FBA434FC-8E27-4403-B558-0C1452D0B070}" type="presParOf" srcId="{CB121174-EDCD-491D-B72B-CF0552E8C87B}" destId="{574FA74F-B4F3-4531-BAC2-AE5C9FD088F1}" srcOrd="1" destOrd="0" presId="urn:microsoft.com/office/officeart/2005/8/layout/hierarchy1"/>
    <dgm:cxn modelId="{ACEE9653-2B46-4761-B9D8-A8673A6C6561}" type="presParOf" srcId="{83D9C2CD-F3D5-476B-A38C-A5DBBBB6E5EF}" destId="{63AADF27-9A82-46E8-AD71-0B62B93BB312}" srcOrd="1" destOrd="0" presId="urn:microsoft.com/office/officeart/2005/8/layout/hierarchy1"/>
    <dgm:cxn modelId="{3789EC8C-6488-4CF5-BDD2-6FA15025B6FA}" type="presParOf" srcId="{63AADF27-9A82-46E8-AD71-0B62B93BB312}" destId="{5EB36B4A-73EC-4123-8585-6691B923E352}" srcOrd="0" destOrd="0" presId="urn:microsoft.com/office/officeart/2005/8/layout/hierarchy1"/>
    <dgm:cxn modelId="{592E4494-5069-4494-B3A4-022228C5A08B}" type="presParOf" srcId="{63AADF27-9A82-46E8-AD71-0B62B93BB312}" destId="{2DED6DF3-E3C0-4B92-A10B-C4A0BA9E47C7}" srcOrd="1" destOrd="0" presId="urn:microsoft.com/office/officeart/2005/8/layout/hierarchy1"/>
    <dgm:cxn modelId="{23FDA71D-6482-492E-A564-2F1FD56E2315}" type="presParOf" srcId="{2DED6DF3-E3C0-4B92-A10B-C4A0BA9E47C7}" destId="{DBEA175B-9E96-49F0-9009-5FD9D2E44237}" srcOrd="0" destOrd="0" presId="urn:microsoft.com/office/officeart/2005/8/layout/hierarchy1"/>
    <dgm:cxn modelId="{B0BBC66D-A00D-4C2B-93D4-1D2F2A479ED9}" type="presParOf" srcId="{DBEA175B-9E96-49F0-9009-5FD9D2E44237}" destId="{CC1695FE-3953-4603-A6A5-CF70700D8BE5}" srcOrd="0" destOrd="0" presId="urn:microsoft.com/office/officeart/2005/8/layout/hierarchy1"/>
    <dgm:cxn modelId="{94C14592-B1F9-41FE-A91B-C0677C6F7270}" type="presParOf" srcId="{DBEA175B-9E96-49F0-9009-5FD9D2E44237}" destId="{07BB6804-FD79-4895-BAFB-7283800E1FD0}" srcOrd="1" destOrd="0" presId="urn:microsoft.com/office/officeart/2005/8/layout/hierarchy1"/>
    <dgm:cxn modelId="{3FC62725-0257-4555-AB13-7C13B01AA9CF}" type="presParOf" srcId="{2DED6DF3-E3C0-4B92-A10B-C4A0BA9E47C7}" destId="{24C8E088-B824-4A1F-8FD6-4F387EF0CB33}" srcOrd="1" destOrd="0" presId="urn:microsoft.com/office/officeart/2005/8/layout/hierarchy1"/>
    <dgm:cxn modelId="{BC7270DA-F1FA-4C6B-9378-A334770D894E}" type="presParOf" srcId="{24C8E088-B824-4A1F-8FD6-4F387EF0CB33}" destId="{E2DBA54B-0306-462D-83EE-1700DA056F85}" srcOrd="0" destOrd="0" presId="urn:microsoft.com/office/officeart/2005/8/layout/hierarchy1"/>
    <dgm:cxn modelId="{8F3F9644-BAE7-44A6-8108-D9264D6F92D6}" type="presParOf" srcId="{24C8E088-B824-4A1F-8FD6-4F387EF0CB33}" destId="{A05CDC9F-30C6-4CB7-A7E3-33614BD8772B}" srcOrd="1" destOrd="0" presId="urn:microsoft.com/office/officeart/2005/8/layout/hierarchy1"/>
    <dgm:cxn modelId="{38E6D704-C741-4854-929C-421C66BFB46E}" type="presParOf" srcId="{A05CDC9F-30C6-4CB7-A7E3-33614BD8772B}" destId="{4C3E3728-1AC3-4C53-A4A5-F7A0F0BA6D87}" srcOrd="0" destOrd="0" presId="urn:microsoft.com/office/officeart/2005/8/layout/hierarchy1"/>
    <dgm:cxn modelId="{2DFEC2D5-768E-45C9-9EF0-C9EC37108350}" type="presParOf" srcId="{4C3E3728-1AC3-4C53-A4A5-F7A0F0BA6D87}" destId="{5AED06D1-C569-41E3-A8B3-462CC7A39E54}" srcOrd="0" destOrd="0" presId="urn:microsoft.com/office/officeart/2005/8/layout/hierarchy1"/>
    <dgm:cxn modelId="{5DCCEF9B-A21A-489D-A370-089FDFFF05DD}" type="presParOf" srcId="{4C3E3728-1AC3-4C53-A4A5-F7A0F0BA6D87}" destId="{C419BB9A-3E77-4FF8-90C7-52C27D431EDF}" srcOrd="1" destOrd="0" presId="urn:microsoft.com/office/officeart/2005/8/layout/hierarchy1"/>
    <dgm:cxn modelId="{5F1AAC6A-3BAA-4FF4-9A02-06F51F656C54}" type="presParOf" srcId="{A05CDC9F-30C6-4CB7-A7E3-33614BD8772B}" destId="{35CF4E3D-956A-4BA3-B216-27F775079CBF}" srcOrd="1" destOrd="0" presId="urn:microsoft.com/office/officeart/2005/8/layout/hierarchy1"/>
    <dgm:cxn modelId="{D2FEBC32-6F26-4E05-8175-1DEABE0A72AB}" type="presParOf" srcId="{35CF4E3D-956A-4BA3-B216-27F775079CBF}" destId="{7A69803D-24A6-40A1-82CA-72EC1AC27FDB}" srcOrd="0" destOrd="0" presId="urn:microsoft.com/office/officeart/2005/8/layout/hierarchy1"/>
    <dgm:cxn modelId="{402A8C2A-A403-4201-91D7-61422EDB9E79}" type="presParOf" srcId="{35CF4E3D-956A-4BA3-B216-27F775079CBF}" destId="{A412413E-799A-4C8D-9C41-B2AE11BFF535}" srcOrd="1" destOrd="0" presId="urn:microsoft.com/office/officeart/2005/8/layout/hierarchy1"/>
    <dgm:cxn modelId="{AB6BA9D8-7988-466D-96CE-CB72D9526F1E}" type="presParOf" srcId="{A412413E-799A-4C8D-9C41-B2AE11BFF535}" destId="{95C15C1F-300C-4C37-A177-03AEA451D89E}" srcOrd="0" destOrd="0" presId="urn:microsoft.com/office/officeart/2005/8/layout/hierarchy1"/>
    <dgm:cxn modelId="{4CA0E547-85C8-404C-92E5-0F4D5FB1E30F}" type="presParOf" srcId="{95C15C1F-300C-4C37-A177-03AEA451D89E}" destId="{1222C8C2-483F-4CA2-8209-50B4CAF23F82}" srcOrd="0" destOrd="0" presId="urn:microsoft.com/office/officeart/2005/8/layout/hierarchy1"/>
    <dgm:cxn modelId="{BCB4B1CB-E944-4663-BDAD-FA4E606080BE}" type="presParOf" srcId="{95C15C1F-300C-4C37-A177-03AEA451D89E}" destId="{855AA711-0624-4F99-9B18-F2B478341959}" srcOrd="1" destOrd="0" presId="urn:microsoft.com/office/officeart/2005/8/layout/hierarchy1"/>
    <dgm:cxn modelId="{6EDE1544-1B8B-446F-B59B-AB29B12FA193}" type="presParOf" srcId="{A412413E-799A-4C8D-9C41-B2AE11BFF535}" destId="{48EB3AA1-7A78-44C7-A22D-B3421F89D7C6}" srcOrd="1" destOrd="0" presId="urn:microsoft.com/office/officeart/2005/8/layout/hierarchy1"/>
    <dgm:cxn modelId="{8E2212CB-8055-43AB-BDE7-F91701313B99}" type="presParOf" srcId="{48EB3AA1-7A78-44C7-A22D-B3421F89D7C6}" destId="{703B1DCF-FE0A-4C9A-9899-656AC336DBB8}" srcOrd="0" destOrd="0" presId="urn:microsoft.com/office/officeart/2005/8/layout/hierarchy1"/>
    <dgm:cxn modelId="{F5BD75CB-A6F0-4BB4-A2C9-69573A3BC6E7}" type="presParOf" srcId="{48EB3AA1-7A78-44C7-A22D-B3421F89D7C6}" destId="{B2382D80-EE00-471F-9A34-0A162D56EA4D}" srcOrd="1" destOrd="0" presId="urn:microsoft.com/office/officeart/2005/8/layout/hierarchy1"/>
    <dgm:cxn modelId="{488A407D-B288-42C4-9A33-90655161D6D1}" type="presParOf" srcId="{B2382D80-EE00-471F-9A34-0A162D56EA4D}" destId="{B6E17E22-8FD5-45C3-B6D2-B82CD19E1FCF}" srcOrd="0" destOrd="0" presId="urn:microsoft.com/office/officeart/2005/8/layout/hierarchy1"/>
    <dgm:cxn modelId="{870F69F9-DB66-4A5A-A22A-D84B8FAE483F}" type="presParOf" srcId="{B6E17E22-8FD5-45C3-B6D2-B82CD19E1FCF}" destId="{BBF27F3B-98D2-47D4-848A-7D0CA76788D5}" srcOrd="0" destOrd="0" presId="urn:microsoft.com/office/officeart/2005/8/layout/hierarchy1"/>
    <dgm:cxn modelId="{E28941C0-A260-4648-8D26-7B0AF9FFA2CA}" type="presParOf" srcId="{B6E17E22-8FD5-45C3-B6D2-B82CD19E1FCF}" destId="{5646DADD-F915-4346-B702-D4493A850F93}" srcOrd="1" destOrd="0" presId="urn:microsoft.com/office/officeart/2005/8/layout/hierarchy1"/>
    <dgm:cxn modelId="{DC40E847-601B-4931-864F-FB5ED5B88F79}" type="presParOf" srcId="{B2382D80-EE00-471F-9A34-0A162D56EA4D}" destId="{380C9038-D749-4E3E-949E-F3558A83F94A}" srcOrd="1" destOrd="0" presId="urn:microsoft.com/office/officeart/2005/8/layout/hierarchy1"/>
    <dgm:cxn modelId="{B0E3CD93-0AE4-4E04-94B2-EFA34FDEF1BA}" type="presParOf" srcId="{48EB3AA1-7A78-44C7-A22D-B3421F89D7C6}" destId="{3C4158A0-8CD9-4B2B-A06E-BAE38820EB33}" srcOrd="2" destOrd="0" presId="urn:microsoft.com/office/officeart/2005/8/layout/hierarchy1"/>
    <dgm:cxn modelId="{A205C545-09EB-41B3-9BE7-65F95933BF3B}" type="presParOf" srcId="{48EB3AA1-7A78-44C7-A22D-B3421F89D7C6}" destId="{905383E0-19E8-417B-8BC8-83A38EC14532}" srcOrd="3" destOrd="0" presId="urn:microsoft.com/office/officeart/2005/8/layout/hierarchy1"/>
    <dgm:cxn modelId="{14DD46D4-27C7-4E0C-A532-2510A92615C7}" type="presParOf" srcId="{905383E0-19E8-417B-8BC8-83A38EC14532}" destId="{59BA2DA3-68E3-451E-804E-2E1198ACBB11}" srcOrd="0" destOrd="0" presId="urn:microsoft.com/office/officeart/2005/8/layout/hierarchy1"/>
    <dgm:cxn modelId="{8E5A2CB0-9DA6-49B8-A1B6-E2D17A7DDC3B}" type="presParOf" srcId="{59BA2DA3-68E3-451E-804E-2E1198ACBB11}" destId="{EA2E5751-367A-4F82-9C29-F792E044CB2F}" srcOrd="0" destOrd="0" presId="urn:microsoft.com/office/officeart/2005/8/layout/hierarchy1"/>
    <dgm:cxn modelId="{8D06E787-0536-4D9F-83CF-EB38F595E2C9}" type="presParOf" srcId="{59BA2DA3-68E3-451E-804E-2E1198ACBB11}" destId="{887E21A4-FA02-45C5-80CD-92E3AFB4A202}" srcOrd="1" destOrd="0" presId="urn:microsoft.com/office/officeart/2005/8/layout/hierarchy1"/>
    <dgm:cxn modelId="{A8B14351-3A15-44C7-BFC2-F478D0A09F43}" type="presParOf" srcId="{905383E0-19E8-417B-8BC8-83A38EC14532}" destId="{399EF969-8CDC-444D-8AC3-1AEFD16E25A0}" srcOrd="1" destOrd="0" presId="urn:microsoft.com/office/officeart/2005/8/layout/hierarchy1"/>
    <dgm:cxn modelId="{4A256277-8255-430C-9015-8CC94DBA055E}" type="presParOf" srcId="{399EF969-8CDC-444D-8AC3-1AEFD16E25A0}" destId="{AA683987-A1F9-41CE-BF3C-23FBDD1F81EF}" srcOrd="0" destOrd="0" presId="urn:microsoft.com/office/officeart/2005/8/layout/hierarchy1"/>
    <dgm:cxn modelId="{6AFA1C9E-9E3C-48F4-93BF-B37BBA840C5E}" type="presParOf" srcId="{399EF969-8CDC-444D-8AC3-1AEFD16E25A0}" destId="{C4D6E5CA-8A14-40A4-8FCF-146B428B66D4}" srcOrd="1" destOrd="0" presId="urn:microsoft.com/office/officeart/2005/8/layout/hierarchy1"/>
    <dgm:cxn modelId="{A9A0C3ED-87C9-4654-864F-0EF1395ED1B8}" type="presParOf" srcId="{C4D6E5CA-8A14-40A4-8FCF-146B428B66D4}" destId="{A32D813B-F83B-4AF7-B320-78E8E9F4EDC1}" srcOrd="0" destOrd="0" presId="urn:microsoft.com/office/officeart/2005/8/layout/hierarchy1"/>
    <dgm:cxn modelId="{E1A81578-1AF5-49E8-8850-2502A175BA2F}" type="presParOf" srcId="{A32D813B-F83B-4AF7-B320-78E8E9F4EDC1}" destId="{BAF1E43D-F9DE-42E5-85E4-472C5B23475B}" srcOrd="0" destOrd="0" presId="urn:microsoft.com/office/officeart/2005/8/layout/hierarchy1"/>
    <dgm:cxn modelId="{594FF7EF-5E10-4201-924B-EAC0D5C79006}" type="presParOf" srcId="{A32D813B-F83B-4AF7-B320-78E8E9F4EDC1}" destId="{7C70E29E-A240-4EF7-9D0F-9BAACFD17C06}" srcOrd="1" destOrd="0" presId="urn:microsoft.com/office/officeart/2005/8/layout/hierarchy1"/>
    <dgm:cxn modelId="{C4DA999D-57A0-47BF-BA80-13A2BA668745}" type="presParOf" srcId="{C4D6E5CA-8A14-40A4-8FCF-146B428B66D4}" destId="{6A08D6DF-3E5B-4599-B5BC-7DF0B97B4091}" srcOrd="1" destOrd="0" presId="urn:microsoft.com/office/officeart/2005/8/layout/hierarchy1"/>
    <dgm:cxn modelId="{0105DAF2-146A-448E-BA87-9FED84F4F1C9}" type="presParOf" srcId="{399EF969-8CDC-444D-8AC3-1AEFD16E25A0}" destId="{45B19644-A070-4E97-BCFB-E973902CF3AA}" srcOrd="2" destOrd="0" presId="urn:microsoft.com/office/officeart/2005/8/layout/hierarchy1"/>
    <dgm:cxn modelId="{E10E0B35-B59D-46AC-8484-203188A9E6E2}" type="presParOf" srcId="{399EF969-8CDC-444D-8AC3-1AEFD16E25A0}" destId="{881B5159-4E2C-46A0-A91D-E4B8D9CE549F}" srcOrd="3" destOrd="0" presId="urn:microsoft.com/office/officeart/2005/8/layout/hierarchy1"/>
    <dgm:cxn modelId="{FA339B8E-8DF1-479B-A658-50AC41B56FE3}" type="presParOf" srcId="{881B5159-4E2C-46A0-A91D-E4B8D9CE549F}" destId="{C4299335-317E-4055-B3DA-C5FC8F7D399D}" srcOrd="0" destOrd="0" presId="urn:microsoft.com/office/officeart/2005/8/layout/hierarchy1"/>
    <dgm:cxn modelId="{08FBCE33-6869-492A-950E-771C19800A28}" type="presParOf" srcId="{C4299335-317E-4055-B3DA-C5FC8F7D399D}" destId="{A899CD51-0D16-4FA8-8554-EF9A7C5C0924}" srcOrd="0" destOrd="0" presId="urn:microsoft.com/office/officeart/2005/8/layout/hierarchy1"/>
    <dgm:cxn modelId="{A0963816-C9BA-4DEB-B630-0756F454A216}" type="presParOf" srcId="{C4299335-317E-4055-B3DA-C5FC8F7D399D}" destId="{C3736239-9C80-482C-9C7A-8C618C8ECDC1}" srcOrd="1" destOrd="0" presId="urn:microsoft.com/office/officeart/2005/8/layout/hierarchy1"/>
    <dgm:cxn modelId="{6AD42D19-5889-44B8-8386-72932E7F5B6A}" type="presParOf" srcId="{881B5159-4E2C-46A0-A91D-E4B8D9CE549F}" destId="{3DDF28E7-F879-4ACF-8C81-932FEE2F3CED}" srcOrd="1" destOrd="0" presId="urn:microsoft.com/office/officeart/2005/8/layout/hierarchy1"/>
    <dgm:cxn modelId="{120A2F9C-0896-4653-8EE3-5D794E75CEC5}" type="presParOf" srcId="{399EF969-8CDC-444D-8AC3-1AEFD16E25A0}" destId="{6E37F276-B4CD-4E6A-B8FF-C0B86D33620C}" srcOrd="4" destOrd="0" presId="urn:microsoft.com/office/officeart/2005/8/layout/hierarchy1"/>
    <dgm:cxn modelId="{3548E3A7-A05D-449E-8026-BC832044E11E}" type="presParOf" srcId="{399EF969-8CDC-444D-8AC3-1AEFD16E25A0}" destId="{DB2F1006-BFEC-49E0-89A8-293680E6ED56}" srcOrd="5" destOrd="0" presId="urn:microsoft.com/office/officeart/2005/8/layout/hierarchy1"/>
    <dgm:cxn modelId="{E0095DB5-280C-4A79-AA3B-435C03855086}" type="presParOf" srcId="{DB2F1006-BFEC-49E0-89A8-293680E6ED56}" destId="{6EC02536-E330-415A-8D98-782111867D5C}" srcOrd="0" destOrd="0" presId="urn:microsoft.com/office/officeart/2005/8/layout/hierarchy1"/>
    <dgm:cxn modelId="{FC893BF6-BCB6-47AD-90A4-3BD574951377}" type="presParOf" srcId="{6EC02536-E330-415A-8D98-782111867D5C}" destId="{9C88E8AD-AD3C-46C5-9680-4FE46BF01A8F}" srcOrd="0" destOrd="0" presId="urn:microsoft.com/office/officeart/2005/8/layout/hierarchy1"/>
    <dgm:cxn modelId="{6F4998DE-1D90-4415-B9D0-875705FFD1AC}" type="presParOf" srcId="{6EC02536-E330-415A-8D98-782111867D5C}" destId="{E4B60C94-DC4F-4C3A-887B-95E27E840C4F}" srcOrd="1" destOrd="0" presId="urn:microsoft.com/office/officeart/2005/8/layout/hierarchy1"/>
    <dgm:cxn modelId="{8747EBBB-8035-40CE-9946-15CAF67164BC}" type="presParOf" srcId="{DB2F1006-BFEC-49E0-89A8-293680E6ED56}" destId="{AB868734-C953-4AD5-8742-701428B9E4EB}" srcOrd="1" destOrd="0" presId="urn:microsoft.com/office/officeart/2005/8/layout/hierarchy1"/>
    <dgm:cxn modelId="{11434951-10A1-4816-864E-2D10F144BC01}" type="presParOf" srcId="{399EF969-8CDC-444D-8AC3-1AEFD16E25A0}" destId="{2F37A75D-9C11-4C4F-8DD6-066D60E414FC}" srcOrd="6" destOrd="0" presId="urn:microsoft.com/office/officeart/2005/8/layout/hierarchy1"/>
    <dgm:cxn modelId="{7FB815C9-F335-42FF-BD0A-296702E5D77E}" type="presParOf" srcId="{399EF969-8CDC-444D-8AC3-1AEFD16E25A0}" destId="{1CBB4586-32F4-4C1E-B6F9-EE921C815143}" srcOrd="7" destOrd="0" presId="urn:microsoft.com/office/officeart/2005/8/layout/hierarchy1"/>
    <dgm:cxn modelId="{892D6584-6C6A-456E-87E5-E4D81E02C75C}" type="presParOf" srcId="{1CBB4586-32F4-4C1E-B6F9-EE921C815143}" destId="{49E569A9-7B74-4D9E-8769-56F0A9E485CD}" srcOrd="0" destOrd="0" presId="urn:microsoft.com/office/officeart/2005/8/layout/hierarchy1"/>
    <dgm:cxn modelId="{6A7AED42-3904-4745-BEBB-03C590E2E392}" type="presParOf" srcId="{49E569A9-7B74-4D9E-8769-56F0A9E485CD}" destId="{16B097B5-481D-4721-BF6F-08E455C70E17}" srcOrd="0" destOrd="0" presId="urn:microsoft.com/office/officeart/2005/8/layout/hierarchy1"/>
    <dgm:cxn modelId="{D51DB31D-BEE2-436A-910B-23325D2AE6CE}" type="presParOf" srcId="{49E569A9-7B74-4D9E-8769-56F0A9E485CD}" destId="{0CB99BF4-76EF-4FA4-BED0-CC7275AC7BF8}" srcOrd="1" destOrd="0" presId="urn:microsoft.com/office/officeart/2005/8/layout/hierarchy1"/>
    <dgm:cxn modelId="{B804EF55-5CDE-45CB-BFEC-8A76F96B2232}" type="presParOf" srcId="{1CBB4586-32F4-4C1E-B6F9-EE921C815143}" destId="{FA8AD10E-1C13-4D24-96E2-508ECEC51CF3}" srcOrd="1" destOrd="0" presId="urn:microsoft.com/office/officeart/2005/8/layout/hierarchy1"/>
    <dgm:cxn modelId="{6C78EBCC-3C73-4C21-A453-1F68CE29249B}" type="presParOf" srcId="{399EF969-8CDC-444D-8AC3-1AEFD16E25A0}" destId="{0D79FCF9-458F-4871-AF7D-3A3A73B87A6D}" srcOrd="8" destOrd="0" presId="urn:microsoft.com/office/officeart/2005/8/layout/hierarchy1"/>
    <dgm:cxn modelId="{E54BA7F3-09FA-49DB-99E3-14DF971EAA85}" type="presParOf" srcId="{399EF969-8CDC-444D-8AC3-1AEFD16E25A0}" destId="{4593ACD0-84CD-4B39-9896-A974DF1D7F36}" srcOrd="9" destOrd="0" presId="urn:microsoft.com/office/officeart/2005/8/layout/hierarchy1"/>
    <dgm:cxn modelId="{23607DE5-641C-4016-B08F-02FEF098D555}" type="presParOf" srcId="{4593ACD0-84CD-4B39-9896-A974DF1D7F36}" destId="{CDC28631-D188-4352-BCF4-1D60638872E9}" srcOrd="0" destOrd="0" presId="urn:microsoft.com/office/officeart/2005/8/layout/hierarchy1"/>
    <dgm:cxn modelId="{434AA607-DD78-401A-99AE-7A77AA979320}" type="presParOf" srcId="{CDC28631-D188-4352-BCF4-1D60638872E9}" destId="{91FACFE0-80B7-442F-8FE6-80C9AEE86A5D}" srcOrd="0" destOrd="0" presId="urn:microsoft.com/office/officeart/2005/8/layout/hierarchy1"/>
    <dgm:cxn modelId="{5033465F-2B30-40F1-93A3-88453806926C}" type="presParOf" srcId="{CDC28631-D188-4352-BCF4-1D60638872E9}" destId="{2C2E496E-67A2-4BD7-95F7-71A3D7DA8EDA}" srcOrd="1" destOrd="0" presId="urn:microsoft.com/office/officeart/2005/8/layout/hierarchy1"/>
    <dgm:cxn modelId="{487A7656-EDEA-4C45-B71C-D0B09831B619}" type="presParOf" srcId="{4593ACD0-84CD-4B39-9896-A974DF1D7F36}" destId="{4EAFB3A3-2F69-486D-B4D0-E34928B71374}" srcOrd="1" destOrd="0" presId="urn:microsoft.com/office/officeart/2005/8/layout/hierarchy1"/>
    <dgm:cxn modelId="{DA61F5D3-543C-4819-87FA-0B15E136DE5F}" type="presParOf" srcId="{35CF4E3D-956A-4BA3-B216-27F775079CBF}" destId="{FAE275B2-4AB2-4AC4-B076-ABC4D1D8CA86}" srcOrd="2" destOrd="0" presId="urn:microsoft.com/office/officeart/2005/8/layout/hierarchy1"/>
    <dgm:cxn modelId="{16474B9C-4AB9-4D37-B98C-52608419A309}" type="presParOf" srcId="{35CF4E3D-956A-4BA3-B216-27F775079CBF}" destId="{F56E584A-8963-4CFE-BFB6-89C61AC343BB}" srcOrd="3" destOrd="0" presId="urn:microsoft.com/office/officeart/2005/8/layout/hierarchy1"/>
    <dgm:cxn modelId="{534C8E45-1F2D-4991-A8EC-C38CCDD65479}" type="presParOf" srcId="{F56E584A-8963-4CFE-BFB6-89C61AC343BB}" destId="{B5C98C94-45CF-430E-9609-8A48DB87F24D}" srcOrd="0" destOrd="0" presId="urn:microsoft.com/office/officeart/2005/8/layout/hierarchy1"/>
    <dgm:cxn modelId="{9E8BECDB-ED7A-4D1A-9B0B-F1AF3D785D8E}" type="presParOf" srcId="{B5C98C94-45CF-430E-9609-8A48DB87F24D}" destId="{78917312-18EA-476F-98B5-23B08677F4CB}" srcOrd="0" destOrd="0" presId="urn:microsoft.com/office/officeart/2005/8/layout/hierarchy1"/>
    <dgm:cxn modelId="{7ADD66C1-3D94-4557-9632-30B4BC12F724}" type="presParOf" srcId="{B5C98C94-45CF-430E-9609-8A48DB87F24D}" destId="{CEEB521D-1E93-42EB-B5E8-A30E51504EB4}" srcOrd="1" destOrd="0" presId="urn:microsoft.com/office/officeart/2005/8/layout/hierarchy1"/>
    <dgm:cxn modelId="{07A554AA-DBC7-4DAD-9699-D7E210A59CFA}" type="presParOf" srcId="{F56E584A-8963-4CFE-BFB6-89C61AC343BB}" destId="{3EA2E8FA-ED06-4886-AB4C-481D96483BB9}" srcOrd="1" destOrd="0" presId="urn:microsoft.com/office/officeart/2005/8/layout/hierarchy1"/>
    <dgm:cxn modelId="{CB5FE760-56FE-41EC-A74A-1A224CC4B92C}" type="presParOf" srcId="{24C8E088-B824-4A1F-8FD6-4F387EF0CB33}" destId="{3D6FD184-7E48-4786-820C-25C2B462DDFA}" srcOrd="2" destOrd="0" presId="urn:microsoft.com/office/officeart/2005/8/layout/hierarchy1"/>
    <dgm:cxn modelId="{A450C893-55E4-49A0-BA53-9FD87EDB4123}" type="presParOf" srcId="{24C8E088-B824-4A1F-8FD6-4F387EF0CB33}" destId="{77042402-967E-4287-8B0E-F964853F1FB6}" srcOrd="3" destOrd="0" presId="urn:microsoft.com/office/officeart/2005/8/layout/hierarchy1"/>
    <dgm:cxn modelId="{1C32DCC2-8143-46D9-86A9-AF113B4C0381}" type="presParOf" srcId="{77042402-967E-4287-8B0E-F964853F1FB6}" destId="{440FD2D4-7AB9-4F9D-AB3C-B6202086CDA5}" srcOrd="0" destOrd="0" presId="urn:microsoft.com/office/officeart/2005/8/layout/hierarchy1"/>
    <dgm:cxn modelId="{C8B0E880-BE16-4052-AA0A-CA07D3C333D1}" type="presParOf" srcId="{440FD2D4-7AB9-4F9D-AB3C-B6202086CDA5}" destId="{3B999EDC-79C5-4852-9C13-EC531F01DB0E}" srcOrd="0" destOrd="0" presId="urn:microsoft.com/office/officeart/2005/8/layout/hierarchy1"/>
    <dgm:cxn modelId="{B0E8CC7B-C10C-4D8D-8D31-8CF33F3D59E2}" type="presParOf" srcId="{440FD2D4-7AB9-4F9D-AB3C-B6202086CDA5}" destId="{461FC128-BF15-46CF-9B91-F7EA2B7CC008}" srcOrd="1" destOrd="0" presId="urn:microsoft.com/office/officeart/2005/8/layout/hierarchy1"/>
    <dgm:cxn modelId="{B6E1BC82-0B22-4E65-8856-25D44DBA1B11}" type="presParOf" srcId="{77042402-967E-4287-8B0E-F964853F1FB6}" destId="{02B1DD9C-3F32-4B6A-82A7-B977DAA67546}" srcOrd="1" destOrd="0" presId="urn:microsoft.com/office/officeart/2005/8/layout/hierarchy1"/>
    <dgm:cxn modelId="{C8C33186-BE3F-4291-8E4C-4C63D6A345A0}" type="presParOf" srcId="{02B1DD9C-3F32-4B6A-82A7-B977DAA67546}" destId="{64AE8F32-5878-40FF-85BD-89ECB24FC94B}" srcOrd="0" destOrd="0" presId="urn:microsoft.com/office/officeart/2005/8/layout/hierarchy1"/>
    <dgm:cxn modelId="{72B2A8F7-7059-4FB7-B981-9F6615BA01D7}" type="presParOf" srcId="{02B1DD9C-3F32-4B6A-82A7-B977DAA67546}" destId="{6E09A397-0A11-447E-9F05-7B0ADCD6C139}" srcOrd="1" destOrd="0" presId="urn:microsoft.com/office/officeart/2005/8/layout/hierarchy1"/>
    <dgm:cxn modelId="{5C2CC8A8-097C-4A33-A8FE-9CC2E13E50E3}" type="presParOf" srcId="{6E09A397-0A11-447E-9F05-7B0ADCD6C139}" destId="{66C302A7-FF6A-465F-8FA6-FE56203D5FC1}" srcOrd="0" destOrd="0" presId="urn:microsoft.com/office/officeart/2005/8/layout/hierarchy1"/>
    <dgm:cxn modelId="{995DA757-701D-4850-85F7-BDC094796A02}" type="presParOf" srcId="{66C302A7-FF6A-465F-8FA6-FE56203D5FC1}" destId="{073752A0-2BF1-4C54-B518-189F248C3803}" srcOrd="0" destOrd="0" presId="urn:microsoft.com/office/officeart/2005/8/layout/hierarchy1"/>
    <dgm:cxn modelId="{F81EDF5B-992D-4281-9C93-E57F8E4780F0}" type="presParOf" srcId="{66C302A7-FF6A-465F-8FA6-FE56203D5FC1}" destId="{17DE15E6-9264-418B-9D88-680E960170F2}" srcOrd="1" destOrd="0" presId="urn:microsoft.com/office/officeart/2005/8/layout/hierarchy1"/>
    <dgm:cxn modelId="{581FDC7D-2DCA-412E-BF6F-DDCB3C1F0376}" type="presParOf" srcId="{6E09A397-0A11-447E-9F05-7B0ADCD6C139}" destId="{1D6EF7D1-7BDD-4982-91F1-9E2A01BEC35B}" srcOrd="1" destOrd="0" presId="urn:microsoft.com/office/officeart/2005/8/layout/hierarchy1"/>
    <dgm:cxn modelId="{BC5E9778-8668-4FE0-8D52-422336D042C4}" type="presParOf" srcId="{02B1DD9C-3F32-4B6A-82A7-B977DAA67546}" destId="{20354EDA-8B23-49B9-8812-1F8F69F5B61E}" srcOrd="2" destOrd="0" presId="urn:microsoft.com/office/officeart/2005/8/layout/hierarchy1"/>
    <dgm:cxn modelId="{3DE26A16-B966-452B-BD81-1587FC11F49A}" type="presParOf" srcId="{02B1DD9C-3F32-4B6A-82A7-B977DAA67546}" destId="{130DC292-6AFC-4CCC-810F-BC578FBED07F}" srcOrd="3" destOrd="0" presId="urn:microsoft.com/office/officeart/2005/8/layout/hierarchy1"/>
    <dgm:cxn modelId="{9C32A34F-AB68-4235-9FB4-F8BBFEC34DE6}" type="presParOf" srcId="{130DC292-6AFC-4CCC-810F-BC578FBED07F}" destId="{EDAAA502-A0D4-4066-860B-C3029F01A846}" srcOrd="0" destOrd="0" presId="urn:microsoft.com/office/officeart/2005/8/layout/hierarchy1"/>
    <dgm:cxn modelId="{80D70A11-DBA6-45A5-9BFC-31CB9451D234}" type="presParOf" srcId="{EDAAA502-A0D4-4066-860B-C3029F01A846}" destId="{3784369B-4B74-42AE-BD16-ED32DDAF83B4}" srcOrd="0" destOrd="0" presId="urn:microsoft.com/office/officeart/2005/8/layout/hierarchy1"/>
    <dgm:cxn modelId="{7366A151-EEF3-4338-B88D-AEB8CF767B3B}" type="presParOf" srcId="{EDAAA502-A0D4-4066-860B-C3029F01A846}" destId="{3E583A5B-76D4-4F3E-B784-ED53C79F2B90}" srcOrd="1" destOrd="0" presId="urn:microsoft.com/office/officeart/2005/8/layout/hierarchy1"/>
    <dgm:cxn modelId="{8460A8FA-C9F1-4FF7-82AF-67E8AB37DF4F}" type="presParOf" srcId="{130DC292-6AFC-4CCC-810F-BC578FBED07F}" destId="{A7639202-BF15-4718-9A3C-846CC533865F}" srcOrd="1" destOrd="0" presId="urn:microsoft.com/office/officeart/2005/8/layout/hierarchy1"/>
    <dgm:cxn modelId="{EE1FE0B0-4CF7-4ADE-A452-FB6D6705C7B6}" type="presParOf" srcId="{A7639202-BF15-4718-9A3C-846CC533865F}" destId="{0F30D0C4-239A-4A11-9931-B9B8A26251D8}" srcOrd="0" destOrd="0" presId="urn:microsoft.com/office/officeart/2005/8/layout/hierarchy1"/>
    <dgm:cxn modelId="{7B1AB24C-3DA0-4940-8776-7A1D5746D1A3}" type="presParOf" srcId="{A7639202-BF15-4718-9A3C-846CC533865F}" destId="{11451B69-CDA2-4D2F-B4E6-493E0E362C8F}" srcOrd="1" destOrd="0" presId="urn:microsoft.com/office/officeart/2005/8/layout/hierarchy1"/>
    <dgm:cxn modelId="{E991349A-8A05-46F4-AFFD-AA6F856BA913}" type="presParOf" srcId="{11451B69-CDA2-4D2F-B4E6-493E0E362C8F}" destId="{D57A70D2-9142-473F-A25B-66F7A1D4C506}" srcOrd="0" destOrd="0" presId="urn:microsoft.com/office/officeart/2005/8/layout/hierarchy1"/>
    <dgm:cxn modelId="{50B6A491-4836-4464-966D-6B8A47E65760}" type="presParOf" srcId="{D57A70D2-9142-473F-A25B-66F7A1D4C506}" destId="{0AFB7B8E-A10D-4A48-A51D-0706CADA38B1}" srcOrd="0" destOrd="0" presId="urn:microsoft.com/office/officeart/2005/8/layout/hierarchy1"/>
    <dgm:cxn modelId="{74324EA1-2F43-4342-B908-E72879D1F896}" type="presParOf" srcId="{D57A70D2-9142-473F-A25B-66F7A1D4C506}" destId="{5454F6D3-F476-4372-9E57-0C0C20705379}" srcOrd="1" destOrd="0" presId="urn:microsoft.com/office/officeart/2005/8/layout/hierarchy1"/>
    <dgm:cxn modelId="{B7E82B39-FA66-4723-B69B-BDDE7E2D3012}" type="presParOf" srcId="{11451B69-CDA2-4D2F-B4E6-493E0E362C8F}" destId="{F5DDE784-DA25-4598-BC04-8753A601CA39}" srcOrd="1" destOrd="0" presId="urn:microsoft.com/office/officeart/2005/8/layout/hierarchy1"/>
    <dgm:cxn modelId="{1DF8CD3E-9C29-45C7-96CF-DCDF15C2291E}" type="presParOf" srcId="{A7639202-BF15-4718-9A3C-846CC533865F}" destId="{93B8D7F1-8ACE-47C3-8196-09F53B419690}" srcOrd="2" destOrd="0" presId="urn:microsoft.com/office/officeart/2005/8/layout/hierarchy1"/>
    <dgm:cxn modelId="{8138F494-E0D3-4091-A612-678064EEB416}" type="presParOf" srcId="{A7639202-BF15-4718-9A3C-846CC533865F}" destId="{DC42015F-88BD-44B4-8B31-1EDE7BB3B36E}" srcOrd="3" destOrd="0" presId="urn:microsoft.com/office/officeart/2005/8/layout/hierarchy1"/>
    <dgm:cxn modelId="{903BE861-7D25-4D49-944A-7523A85A501F}" type="presParOf" srcId="{DC42015F-88BD-44B4-8B31-1EDE7BB3B36E}" destId="{FE9407FB-B3F7-4F3C-AE08-4EEDB784D73B}" srcOrd="0" destOrd="0" presId="urn:microsoft.com/office/officeart/2005/8/layout/hierarchy1"/>
    <dgm:cxn modelId="{BB5C26FF-354C-4107-9B8D-C4923DB35109}" type="presParOf" srcId="{FE9407FB-B3F7-4F3C-AE08-4EEDB784D73B}" destId="{BD4FE6FC-FEDF-46F7-9438-9CDFA6D72567}" srcOrd="0" destOrd="0" presId="urn:microsoft.com/office/officeart/2005/8/layout/hierarchy1"/>
    <dgm:cxn modelId="{C93ECCE0-44E9-4B34-A47D-0CFC1B3395D8}" type="presParOf" srcId="{FE9407FB-B3F7-4F3C-AE08-4EEDB784D73B}" destId="{79B19699-C014-43DF-8BF9-D302D87BA660}" srcOrd="1" destOrd="0" presId="urn:microsoft.com/office/officeart/2005/8/layout/hierarchy1"/>
    <dgm:cxn modelId="{82AD1901-1ADE-4ACE-ACE2-A72236286EF8}" type="presParOf" srcId="{DC42015F-88BD-44B4-8B31-1EDE7BB3B36E}" destId="{C90652CC-E057-4298-8E65-4E99983C211C}" srcOrd="1" destOrd="0" presId="urn:microsoft.com/office/officeart/2005/8/layout/hierarchy1"/>
    <dgm:cxn modelId="{47E0BAB3-0570-45E7-A38B-4791E8B463DE}" type="presParOf" srcId="{C90652CC-E057-4298-8E65-4E99983C211C}" destId="{417690C2-A47D-45CC-AEF7-C42F1DCB6091}" srcOrd="0" destOrd="0" presId="urn:microsoft.com/office/officeart/2005/8/layout/hierarchy1"/>
    <dgm:cxn modelId="{D8154732-1B07-4F6D-84AC-AE9D3CFDFA91}" type="presParOf" srcId="{C90652CC-E057-4298-8E65-4E99983C211C}" destId="{4F3F8622-60CC-4AE1-964B-3621C8CCEFFC}" srcOrd="1" destOrd="0" presId="urn:microsoft.com/office/officeart/2005/8/layout/hierarchy1"/>
    <dgm:cxn modelId="{5E5070D7-AD1C-4F8A-AE5D-358B7E956188}" type="presParOf" srcId="{4F3F8622-60CC-4AE1-964B-3621C8CCEFFC}" destId="{1E6A809D-E1AA-4DF1-A780-5BFD871A0525}" srcOrd="0" destOrd="0" presId="urn:microsoft.com/office/officeart/2005/8/layout/hierarchy1"/>
    <dgm:cxn modelId="{2FDD6541-A046-4187-AF1C-028629091080}" type="presParOf" srcId="{1E6A809D-E1AA-4DF1-A780-5BFD871A0525}" destId="{10595152-6144-4765-85F4-8F88A898CA37}" srcOrd="0" destOrd="0" presId="urn:microsoft.com/office/officeart/2005/8/layout/hierarchy1"/>
    <dgm:cxn modelId="{E41DE61F-2481-411A-AFAA-4A9CE7302F84}" type="presParOf" srcId="{1E6A809D-E1AA-4DF1-A780-5BFD871A0525}" destId="{B96E64F6-530E-447F-A406-175CEF044434}" srcOrd="1" destOrd="0" presId="urn:microsoft.com/office/officeart/2005/8/layout/hierarchy1"/>
    <dgm:cxn modelId="{DB1C716E-3B42-479A-9E8E-8CA90BBA222F}" type="presParOf" srcId="{4F3F8622-60CC-4AE1-964B-3621C8CCEFFC}" destId="{B251F86A-BA2D-4F7C-BF0E-B17BADDA608F}" srcOrd="1" destOrd="0" presId="urn:microsoft.com/office/officeart/2005/8/layout/hierarchy1"/>
    <dgm:cxn modelId="{9F5E6C43-A229-4209-98FF-06626D3380B5}" type="presParOf" srcId="{C90652CC-E057-4298-8E65-4E99983C211C}" destId="{FA64D087-77CC-4F22-BC29-EFA9E94161BA}" srcOrd="2" destOrd="0" presId="urn:microsoft.com/office/officeart/2005/8/layout/hierarchy1"/>
    <dgm:cxn modelId="{A0F2B6C6-682C-411F-A54F-376CCF895671}" type="presParOf" srcId="{C90652CC-E057-4298-8E65-4E99983C211C}" destId="{AAA2E24A-5096-4C67-99FF-762A11BA95AF}" srcOrd="3" destOrd="0" presId="urn:microsoft.com/office/officeart/2005/8/layout/hierarchy1"/>
    <dgm:cxn modelId="{C84AA950-11DE-4720-86FF-D9574FF4124A}" type="presParOf" srcId="{AAA2E24A-5096-4C67-99FF-762A11BA95AF}" destId="{2DED455A-285C-4EB6-B74B-D4FFB78787E4}" srcOrd="0" destOrd="0" presId="urn:microsoft.com/office/officeart/2005/8/layout/hierarchy1"/>
    <dgm:cxn modelId="{9BBFA3FB-B6B8-462A-BEB9-6D78B677B78A}" type="presParOf" srcId="{2DED455A-285C-4EB6-B74B-D4FFB78787E4}" destId="{2D61BC89-D96A-494F-8111-C611929DA98B}" srcOrd="0" destOrd="0" presId="urn:microsoft.com/office/officeart/2005/8/layout/hierarchy1"/>
    <dgm:cxn modelId="{E6C9F7F8-F375-4150-A0D6-02A76FA1AF34}" type="presParOf" srcId="{2DED455A-285C-4EB6-B74B-D4FFB78787E4}" destId="{4EE3E185-1939-4DFA-8B9B-95B0059C9EED}" srcOrd="1" destOrd="0" presId="urn:microsoft.com/office/officeart/2005/8/layout/hierarchy1"/>
    <dgm:cxn modelId="{EACB00DC-C2F3-432B-8079-A83D59661E0F}" type="presParOf" srcId="{AAA2E24A-5096-4C67-99FF-762A11BA95AF}" destId="{51069278-3375-4561-8EAC-787F1E5E59EF}" srcOrd="1" destOrd="0" presId="urn:microsoft.com/office/officeart/2005/8/layout/hierarchy1"/>
    <dgm:cxn modelId="{6DECA3C6-5DD1-44DA-8D1D-27A17F4189CC}" type="presParOf" srcId="{C90652CC-E057-4298-8E65-4E99983C211C}" destId="{300ADCE9-55BE-444C-965B-B79CB2D46783}" srcOrd="4" destOrd="0" presId="urn:microsoft.com/office/officeart/2005/8/layout/hierarchy1"/>
    <dgm:cxn modelId="{847391DA-B1EE-4600-BE6E-921072030837}" type="presParOf" srcId="{C90652CC-E057-4298-8E65-4E99983C211C}" destId="{351D8895-EAED-499D-9B48-C9AEB87CCEEA}" srcOrd="5" destOrd="0" presId="urn:microsoft.com/office/officeart/2005/8/layout/hierarchy1"/>
    <dgm:cxn modelId="{DDDB2795-27FC-495F-9C2F-C820C58328B9}" type="presParOf" srcId="{351D8895-EAED-499D-9B48-C9AEB87CCEEA}" destId="{FCCE0BEC-24EE-4EA0-9529-182EE1613906}" srcOrd="0" destOrd="0" presId="urn:microsoft.com/office/officeart/2005/8/layout/hierarchy1"/>
    <dgm:cxn modelId="{B7B12A64-78CD-4E6D-B47B-9ECB79E29DA7}" type="presParOf" srcId="{FCCE0BEC-24EE-4EA0-9529-182EE1613906}" destId="{79D5CF06-8B4E-429F-BAAD-10541C3A67A3}" srcOrd="0" destOrd="0" presId="urn:microsoft.com/office/officeart/2005/8/layout/hierarchy1"/>
    <dgm:cxn modelId="{6EB90D82-D928-4FB2-9642-E7248F3EA808}" type="presParOf" srcId="{FCCE0BEC-24EE-4EA0-9529-182EE1613906}" destId="{6994BA32-163A-4493-A990-544BAF0E780D}" srcOrd="1" destOrd="0" presId="urn:microsoft.com/office/officeart/2005/8/layout/hierarchy1"/>
    <dgm:cxn modelId="{420AEE6A-B45E-4F01-BA05-0A529C29DA78}" type="presParOf" srcId="{351D8895-EAED-499D-9B48-C9AEB87CCEEA}" destId="{FB7217C7-DAF3-4718-A9FE-7F1B379AA6F3}" srcOrd="1" destOrd="0" presId="urn:microsoft.com/office/officeart/2005/8/layout/hierarchy1"/>
    <dgm:cxn modelId="{3375A6EA-F466-4B40-B345-BD59E941B75E}" type="presParOf" srcId="{63AADF27-9A82-46E8-AD71-0B62B93BB312}" destId="{7EA89690-287F-440C-AC32-08176B5F4CAD}" srcOrd="2" destOrd="0" presId="urn:microsoft.com/office/officeart/2005/8/layout/hierarchy1"/>
    <dgm:cxn modelId="{78C0F6F1-1A26-4525-AB97-1D67771B1242}" type="presParOf" srcId="{63AADF27-9A82-46E8-AD71-0B62B93BB312}" destId="{DBA55CB0-DAF5-4945-A39F-3D149BE3BBFC}" srcOrd="3" destOrd="0" presId="urn:microsoft.com/office/officeart/2005/8/layout/hierarchy1"/>
    <dgm:cxn modelId="{9680FF8E-B4ED-4088-9DB8-28AD9FEE8B3E}" type="presParOf" srcId="{DBA55CB0-DAF5-4945-A39F-3D149BE3BBFC}" destId="{ABAF2CC3-FF3D-488C-B3C7-EB2E0EB738EA}" srcOrd="0" destOrd="0" presId="urn:microsoft.com/office/officeart/2005/8/layout/hierarchy1"/>
    <dgm:cxn modelId="{BA75AFF2-57D7-4E5A-B0DD-E51F0A91CE6A}" type="presParOf" srcId="{ABAF2CC3-FF3D-488C-B3C7-EB2E0EB738EA}" destId="{4D9A2814-3A6A-4395-88E5-D7CF3CAC411B}" srcOrd="0" destOrd="0" presId="urn:microsoft.com/office/officeart/2005/8/layout/hierarchy1"/>
    <dgm:cxn modelId="{1FA6775E-49A5-4B8C-A41B-4B8E9A317701}" type="presParOf" srcId="{ABAF2CC3-FF3D-488C-B3C7-EB2E0EB738EA}" destId="{8FBA2C24-ADED-4924-9B02-9C6C50C1E182}" srcOrd="1" destOrd="0" presId="urn:microsoft.com/office/officeart/2005/8/layout/hierarchy1"/>
    <dgm:cxn modelId="{56C14D88-1AF1-4185-BAAA-8054D08A4E87}" type="presParOf" srcId="{DBA55CB0-DAF5-4945-A39F-3D149BE3BBFC}" destId="{4C3CCF7B-EDC5-447A-A93D-DEEFDECBF1B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493F4-DA02-4958-97C2-1E7974932FD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FF39F218-978F-41B2-A770-C7EEC59A3A0F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latin typeface="Amasis MT Pro" panose="02040504050005020304" pitchFamily="18" charset="-18"/>
            </a:rPr>
            <a:t>EBIT / RENTABILITA AKTIV = ROA</a:t>
          </a:r>
        </a:p>
      </dgm:t>
    </dgm:pt>
    <dgm:pt modelId="{1E333486-BD33-4F38-AAD3-7F1181A2A811}" type="parTrans" cxnId="{3F8BF98B-F8A0-4992-B1F0-D979132D1877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3A84B4B0-CDE1-443E-9203-080C74FEC604}" type="sibTrans" cxnId="{3F8BF98B-F8A0-4992-B1F0-D979132D1877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AC3E7006-8463-4F2D-AE95-9F88FD1482E3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1600" b="1" dirty="0">
              <a:latin typeface="Amasis MT Pro" panose="02040504050005020304" pitchFamily="18" charset="-18"/>
            </a:rPr>
            <a:t>NÁKLADOVÉ ÚROKY / AKTIVA CELKEM</a:t>
          </a:r>
        </a:p>
      </dgm:t>
    </dgm:pt>
    <dgm:pt modelId="{F1931B74-006D-436A-85BB-D0C455731FD4}" type="parTrans" cxnId="{7B05F2A3-CAEA-4236-82E9-6650A75A2E6D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39274E1A-690B-460D-8ADE-3199A695A2EB}" type="sibTrans" cxnId="{7B05F2A3-CAEA-4236-82E9-6650A75A2E6D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64D7C856-D020-4779-901A-CC1C1F17BA9D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1600" b="1" dirty="0">
              <a:latin typeface="Amasis MT Pro" panose="02040504050005020304" pitchFamily="18" charset="-18"/>
            </a:rPr>
            <a:t>EBIT / TRŽBY</a:t>
          </a:r>
        </a:p>
      </dgm:t>
    </dgm:pt>
    <dgm:pt modelId="{49E6592C-3554-43A9-B9FE-66382768680E}" type="parTrans" cxnId="{F1423346-D03C-4AD1-8E78-EE3979C75086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8DCF4C62-5C59-407D-B780-B675427CA576}" type="sibTrans" cxnId="{F1423346-D03C-4AD1-8E78-EE3979C75086}">
      <dgm:prSet/>
      <dgm:spPr/>
      <dgm:t>
        <a:bodyPr/>
        <a:lstStyle/>
        <a:p>
          <a:endParaRPr lang="cs-CZ"/>
        </a:p>
      </dgm:t>
    </dgm:pt>
    <dgm:pt modelId="{5DB32074-BD8B-4B38-87BC-74706552AA85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EAT / VK</a:t>
          </a:r>
        </a:p>
      </dgm:t>
    </dgm:pt>
    <dgm:pt modelId="{890EB757-F052-49D4-8648-850C9702AE52}" type="parTrans" cxnId="{975E10E9-0AE4-44E4-93C3-6320CD7CD1E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62FC96C5-CC35-4DF0-8F88-5F920C83B6F5}" type="sibTrans" cxnId="{975E10E9-0AE4-44E4-93C3-6320CD7CD1E7}">
      <dgm:prSet/>
      <dgm:spPr/>
      <dgm:t>
        <a:bodyPr/>
        <a:lstStyle/>
        <a:p>
          <a:endParaRPr lang="cs-CZ"/>
        </a:p>
      </dgm:t>
    </dgm:pt>
    <dgm:pt modelId="{5A46948B-EC6D-46F7-A64D-5E888139D0D4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VK / AKTIVA CELKEM</a:t>
          </a:r>
        </a:p>
      </dgm:t>
    </dgm:pt>
    <dgm:pt modelId="{7DEC8448-B798-4186-805E-4544CC2890D5}" type="parTrans" cxnId="{8A1539B9-2E75-4B3E-ADC4-BBA4519AF2BA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0920412A-A19D-4FB8-8343-D266399545B5}" type="sibTrans" cxnId="{8A1539B9-2E75-4B3E-ADC4-BBA4519AF2BA}">
      <dgm:prSet/>
      <dgm:spPr/>
      <dgm:t>
        <a:bodyPr/>
        <a:lstStyle/>
        <a:p>
          <a:endParaRPr lang="cs-CZ"/>
        </a:p>
      </dgm:t>
    </dgm:pt>
    <dgm:pt modelId="{8CC07BB8-4E5B-430C-9ACE-DA18D031AFF4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EAT / EBT</a:t>
          </a:r>
        </a:p>
      </dgm:t>
    </dgm:pt>
    <dgm:pt modelId="{52D66DA2-55C6-4E78-9965-D7F09C4DBADC}" type="parTrans" cxnId="{9E7F6BD1-AE3E-4A77-B10A-A3A9EC9DC9B3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771EE4CC-EB59-4402-A49A-9794198D4239}" type="sibTrans" cxnId="{9E7F6BD1-AE3E-4A77-B10A-A3A9EC9DC9B3}">
      <dgm:prSet/>
      <dgm:spPr/>
      <dgm:t>
        <a:bodyPr/>
        <a:lstStyle/>
        <a:p>
          <a:endParaRPr lang="cs-CZ"/>
        </a:p>
      </dgm:t>
    </dgm:pt>
    <dgm:pt modelId="{4595CA5C-ECA6-4B1D-BDEA-C2DC69441EBE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NÁKLADOVÉ ÚROKY / BANKOVNÍ ÚVĚRY +OBLIGACE</a:t>
          </a:r>
        </a:p>
      </dgm:t>
    </dgm:pt>
    <dgm:pt modelId="{4D9EB09B-64BB-4F4A-9138-F2B346E34A55}" type="parTrans" cxnId="{034AA3B7-DA54-49BA-BFA3-CFCCB1589596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DAFA5F67-F9B3-46C3-9F21-BD2898BF08A0}" type="sibTrans" cxnId="{034AA3B7-DA54-49BA-BFA3-CFCCB1589596}">
      <dgm:prSet/>
      <dgm:spPr/>
      <dgm:t>
        <a:bodyPr/>
        <a:lstStyle/>
        <a:p>
          <a:endParaRPr lang="cs-CZ"/>
        </a:p>
      </dgm:t>
    </dgm:pt>
    <dgm:pt modelId="{FB53D531-0C70-4CE6-AC09-BB0842ED5B7F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VK +BANKOVNÍ ÚVĚRY + DLUHOPISY / AKTIVA CELKEM</a:t>
          </a:r>
        </a:p>
      </dgm:t>
    </dgm:pt>
    <dgm:pt modelId="{5576D1E9-08E7-4C24-A136-9858BE25B290}" type="parTrans" cxnId="{DD7F5544-363F-4EA8-8D2D-5FC0CD22303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8493832D-6437-4CD7-937B-A389D86DF085}" type="sibTrans" cxnId="{DD7F5544-363F-4EA8-8D2D-5FC0CD223035}">
      <dgm:prSet/>
      <dgm:spPr/>
      <dgm:t>
        <a:bodyPr/>
        <a:lstStyle/>
        <a:p>
          <a:endParaRPr lang="cs-CZ"/>
        </a:p>
      </dgm:t>
    </dgm:pt>
    <dgm:pt modelId="{1717F729-2EA9-4D7B-8E88-CC205EB8E284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b="1" dirty="0">
              <a:latin typeface="Amasis MT Pro" panose="02040504050005020304" pitchFamily="18" charset="-18"/>
            </a:rPr>
            <a:t>VK / AKTIVA CELEKM</a:t>
          </a:r>
        </a:p>
      </dgm:t>
    </dgm:pt>
    <dgm:pt modelId="{09CF6246-460C-4328-8D5C-C4FB19B888B5}" type="parTrans" cxnId="{1CB46B64-0119-47C6-B5D2-16EAF958AC2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DD90FB2B-7325-4076-8640-36438F318CD4}" type="sibTrans" cxnId="{1CB46B64-0119-47C6-B5D2-16EAF958AC25}">
      <dgm:prSet/>
      <dgm:spPr/>
      <dgm:t>
        <a:bodyPr/>
        <a:lstStyle/>
        <a:p>
          <a:endParaRPr lang="cs-CZ"/>
        </a:p>
      </dgm:t>
    </dgm:pt>
    <dgm:pt modelId="{17775364-5597-454E-8726-78ECAF6F364A}" type="pres">
      <dgm:prSet presAssocID="{902493F4-DA02-4958-97C2-1E7974932F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D9C2CD-F3D5-476B-A38C-A5DBBBB6E5EF}" type="pres">
      <dgm:prSet presAssocID="{FF39F218-978F-41B2-A770-C7EEC59A3A0F}" presName="hierRoot1" presStyleCnt="0"/>
      <dgm:spPr/>
    </dgm:pt>
    <dgm:pt modelId="{CB121174-EDCD-491D-B72B-CF0552E8C87B}" type="pres">
      <dgm:prSet presAssocID="{FF39F218-978F-41B2-A770-C7EEC59A3A0F}" presName="composite" presStyleCnt="0"/>
      <dgm:spPr/>
    </dgm:pt>
    <dgm:pt modelId="{2B808DDE-14F3-44FC-A2F2-543AD04A5DA0}" type="pres">
      <dgm:prSet presAssocID="{FF39F218-978F-41B2-A770-C7EEC59A3A0F}" presName="background" presStyleLbl="node0" presStyleIdx="0" presStyleCnt="1"/>
      <dgm:spPr>
        <a:ln w="19050">
          <a:solidFill>
            <a:schemeClr val="tx1"/>
          </a:solidFill>
        </a:ln>
      </dgm:spPr>
    </dgm:pt>
    <dgm:pt modelId="{574FA74F-B4F3-4531-BAC2-AE5C9FD088F1}" type="pres">
      <dgm:prSet presAssocID="{FF39F218-978F-41B2-A770-C7EEC59A3A0F}" presName="text" presStyleLbl="fgAcc0" presStyleIdx="0" presStyleCnt="1" custScaleX="263011" custScaleY="110279" custLinFactNeighborX="-1015" custLinFactNeighborY="-156">
        <dgm:presLayoutVars>
          <dgm:chPref val="3"/>
        </dgm:presLayoutVars>
      </dgm:prSet>
      <dgm:spPr/>
    </dgm:pt>
    <dgm:pt modelId="{63AADF27-9A82-46E8-AD71-0B62B93BB312}" type="pres">
      <dgm:prSet presAssocID="{FF39F218-978F-41B2-A770-C7EEC59A3A0F}" presName="hierChild2" presStyleCnt="0"/>
      <dgm:spPr/>
    </dgm:pt>
    <dgm:pt modelId="{2E5F87E5-33FF-48BC-9E9B-D2316F1BFA3A}" type="pres">
      <dgm:prSet presAssocID="{49E6592C-3554-43A9-B9FE-66382768680E}" presName="Name10" presStyleLbl="parChTrans1D2" presStyleIdx="0" presStyleCnt="2"/>
      <dgm:spPr/>
    </dgm:pt>
    <dgm:pt modelId="{5103C93B-7943-4531-9569-B357C0B37D02}" type="pres">
      <dgm:prSet presAssocID="{64D7C856-D020-4779-901A-CC1C1F17BA9D}" presName="hierRoot2" presStyleCnt="0"/>
      <dgm:spPr/>
    </dgm:pt>
    <dgm:pt modelId="{518B3CF1-030C-4B4F-9C09-AEE98234F3A5}" type="pres">
      <dgm:prSet presAssocID="{64D7C856-D020-4779-901A-CC1C1F17BA9D}" presName="composite2" presStyleCnt="0"/>
      <dgm:spPr/>
    </dgm:pt>
    <dgm:pt modelId="{D404BB9D-E473-4EF8-A91D-48B538B5C8BF}" type="pres">
      <dgm:prSet presAssocID="{64D7C856-D020-4779-901A-CC1C1F17BA9D}" presName="background2" presStyleLbl="node2" presStyleIdx="0" presStyleCnt="2"/>
      <dgm:spPr>
        <a:ln w="19050">
          <a:solidFill>
            <a:schemeClr val="tx1"/>
          </a:solidFill>
        </a:ln>
      </dgm:spPr>
    </dgm:pt>
    <dgm:pt modelId="{564C5E78-5029-45E0-A47C-73B295FBFCAD}" type="pres">
      <dgm:prSet presAssocID="{64D7C856-D020-4779-901A-CC1C1F17BA9D}" presName="text2" presStyleLbl="fgAcc2" presStyleIdx="0" presStyleCnt="2" custScaleX="201112" custScaleY="85190">
        <dgm:presLayoutVars>
          <dgm:chPref val="3"/>
        </dgm:presLayoutVars>
      </dgm:prSet>
      <dgm:spPr/>
    </dgm:pt>
    <dgm:pt modelId="{817EC347-BFA1-4EDA-BD28-028E965B5BFC}" type="pres">
      <dgm:prSet presAssocID="{64D7C856-D020-4779-901A-CC1C1F17BA9D}" presName="hierChild3" presStyleCnt="0"/>
      <dgm:spPr/>
    </dgm:pt>
    <dgm:pt modelId="{6E99ED4F-E328-4789-97A9-3E68C23E752F}" type="pres">
      <dgm:prSet presAssocID="{890EB757-F052-49D4-8648-850C9702AE52}" presName="Name17" presStyleLbl="parChTrans1D3" presStyleIdx="0" presStyleCnt="6"/>
      <dgm:spPr/>
    </dgm:pt>
    <dgm:pt modelId="{450BB40A-3EE4-4765-9B81-8CE439542A4C}" type="pres">
      <dgm:prSet presAssocID="{5DB32074-BD8B-4B38-87BC-74706552AA85}" presName="hierRoot3" presStyleCnt="0"/>
      <dgm:spPr/>
    </dgm:pt>
    <dgm:pt modelId="{1B0D25B0-3EE9-482D-8C2F-37CE7463B1D6}" type="pres">
      <dgm:prSet presAssocID="{5DB32074-BD8B-4B38-87BC-74706552AA85}" presName="composite3" presStyleCnt="0"/>
      <dgm:spPr/>
    </dgm:pt>
    <dgm:pt modelId="{EB53C891-0A65-4961-8C87-3C8D72CF32EC}" type="pres">
      <dgm:prSet presAssocID="{5DB32074-BD8B-4B38-87BC-74706552AA85}" presName="background3" presStyleLbl="node3" presStyleIdx="0" presStyleCnt="6"/>
      <dgm:spPr>
        <a:ln w="19050">
          <a:solidFill>
            <a:schemeClr val="tx1"/>
          </a:solidFill>
        </a:ln>
      </dgm:spPr>
    </dgm:pt>
    <dgm:pt modelId="{2E5B547E-4B62-45D8-AFDC-E06A577BA429}" type="pres">
      <dgm:prSet presAssocID="{5DB32074-BD8B-4B38-87BC-74706552AA85}" presName="text3" presStyleLbl="fgAcc3" presStyleIdx="0" presStyleCnt="6" custScaleX="89057" custScaleY="73528">
        <dgm:presLayoutVars>
          <dgm:chPref val="3"/>
        </dgm:presLayoutVars>
      </dgm:prSet>
      <dgm:spPr/>
    </dgm:pt>
    <dgm:pt modelId="{AC582EEE-0535-449C-A66B-8A7A1934C67A}" type="pres">
      <dgm:prSet presAssocID="{5DB32074-BD8B-4B38-87BC-74706552AA85}" presName="hierChild4" presStyleCnt="0"/>
      <dgm:spPr/>
    </dgm:pt>
    <dgm:pt modelId="{4B6EC890-B369-467D-B1D1-E8C53DA2CB3E}" type="pres">
      <dgm:prSet presAssocID="{7DEC8448-B798-4186-805E-4544CC2890D5}" presName="Name17" presStyleLbl="parChTrans1D3" presStyleIdx="1" presStyleCnt="6"/>
      <dgm:spPr/>
    </dgm:pt>
    <dgm:pt modelId="{563D2DF6-8546-4AC9-9158-D5C35D2AF438}" type="pres">
      <dgm:prSet presAssocID="{5A46948B-EC6D-46F7-A64D-5E888139D0D4}" presName="hierRoot3" presStyleCnt="0"/>
      <dgm:spPr/>
    </dgm:pt>
    <dgm:pt modelId="{8E134D1F-158E-4514-8348-DB5F5DA263BA}" type="pres">
      <dgm:prSet presAssocID="{5A46948B-EC6D-46F7-A64D-5E888139D0D4}" presName="composite3" presStyleCnt="0"/>
      <dgm:spPr/>
    </dgm:pt>
    <dgm:pt modelId="{62703F52-FB34-4305-8385-F4788BA7021C}" type="pres">
      <dgm:prSet presAssocID="{5A46948B-EC6D-46F7-A64D-5E888139D0D4}" presName="background3" presStyleLbl="node3" presStyleIdx="1" presStyleCnt="6"/>
      <dgm:spPr>
        <a:ln w="19050">
          <a:solidFill>
            <a:schemeClr val="tx1"/>
          </a:solidFill>
        </a:ln>
      </dgm:spPr>
    </dgm:pt>
    <dgm:pt modelId="{2779F8F1-4DE4-4C31-9BE1-ABB314EB78A0}" type="pres">
      <dgm:prSet presAssocID="{5A46948B-EC6D-46F7-A64D-5E888139D0D4}" presName="text3" presStyleLbl="fgAcc3" presStyleIdx="1" presStyleCnt="6" custScaleX="89057" custScaleY="73528">
        <dgm:presLayoutVars>
          <dgm:chPref val="3"/>
        </dgm:presLayoutVars>
      </dgm:prSet>
      <dgm:spPr/>
    </dgm:pt>
    <dgm:pt modelId="{1A6164E0-3C9E-4CDF-A968-37943FE743D1}" type="pres">
      <dgm:prSet presAssocID="{5A46948B-EC6D-46F7-A64D-5E888139D0D4}" presName="hierChild4" presStyleCnt="0"/>
      <dgm:spPr/>
    </dgm:pt>
    <dgm:pt modelId="{56E8AB46-4AE0-4254-89D6-20D022233763}" type="pres">
      <dgm:prSet presAssocID="{52D66DA2-55C6-4E78-9965-D7F09C4DBADC}" presName="Name17" presStyleLbl="parChTrans1D3" presStyleIdx="2" presStyleCnt="6"/>
      <dgm:spPr/>
    </dgm:pt>
    <dgm:pt modelId="{87E36E44-9790-425F-9B79-04C20F8EA68C}" type="pres">
      <dgm:prSet presAssocID="{8CC07BB8-4E5B-430C-9ACE-DA18D031AFF4}" presName="hierRoot3" presStyleCnt="0"/>
      <dgm:spPr/>
    </dgm:pt>
    <dgm:pt modelId="{F88B5060-FD6C-496E-BCA3-B4F1995E9EF2}" type="pres">
      <dgm:prSet presAssocID="{8CC07BB8-4E5B-430C-9ACE-DA18D031AFF4}" presName="composite3" presStyleCnt="0"/>
      <dgm:spPr/>
    </dgm:pt>
    <dgm:pt modelId="{B6B5AB1A-0152-4E3B-A711-EF1C0F0355A8}" type="pres">
      <dgm:prSet presAssocID="{8CC07BB8-4E5B-430C-9ACE-DA18D031AFF4}" presName="background3" presStyleLbl="node3" presStyleIdx="2" presStyleCnt="6"/>
      <dgm:spPr>
        <a:ln w="19050">
          <a:solidFill>
            <a:schemeClr val="tx1"/>
          </a:solidFill>
        </a:ln>
      </dgm:spPr>
    </dgm:pt>
    <dgm:pt modelId="{FCB16A04-6BB0-437B-B95D-BD195270952B}" type="pres">
      <dgm:prSet presAssocID="{8CC07BB8-4E5B-430C-9ACE-DA18D031AFF4}" presName="text3" presStyleLbl="fgAcc3" presStyleIdx="2" presStyleCnt="6" custScaleX="89057" custScaleY="73528">
        <dgm:presLayoutVars>
          <dgm:chPref val="3"/>
        </dgm:presLayoutVars>
      </dgm:prSet>
      <dgm:spPr/>
    </dgm:pt>
    <dgm:pt modelId="{1344F4AE-431C-4ED4-80AB-02A9DC80B32C}" type="pres">
      <dgm:prSet presAssocID="{8CC07BB8-4E5B-430C-9ACE-DA18D031AFF4}" presName="hierChild4" presStyleCnt="0"/>
      <dgm:spPr/>
    </dgm:pt>
    <dgm:pt modelId="{38AEFE7B-0929-4AD0-BAFF-20436813BF05}" type="pres">
      <dgm:prSet presAssocID="{F1931B74-006D-436A-85BB-D0C455731FD4}" presName="Name10" presStyleLbl="parChTrans1D2" presStyleIdx="1" presStyleCnt="2"/>
      <dgm:spPr/>
    </dgm:pt>
    <dgm:pt modelId="{1EA5D6ED-02F0-4FEC-A7DD-8234FB541079}" type="pres">
      <dgm:prSet presAssocID="{AC3E7006-8463-4F2D-AE95-9F88FD1482E3}" presName="hierRoot2" presStyleCnt="0"/>
      <dgm:spPr/>
    </dgm:pt>
    <dgm:pt modelId="{01361E32-9606-438F-8750-76293AD78B24}" type="pres">
      <dgm:prSet presAssocID="{AC3E7006-8463-4F2D-AE95-9F88FD1482E3}" presName="composite2" presStyleCnt="0"/>
      <dgm:spPr/>
    </dgm:pt>
    <dgm:pt modelId="{8F8649D9-7493-484D-80A0-539DC5213A75}" type="pres">
      <dgm:prSet presAssocID="{AC3E7006-8463-4F2D-AE95-9F88FD1482E3}" presName="background2" presStyleLbl="node2" presStyleIdx="1" presStyleCnt="2"/>
      <dgm:spPr>
        <a:ln w="19050">
          <a:solidFill>
            <a:schemeClr val="tx1"/>
          </a:solidFill>
        </a:ln>
      </dgm:spPr>
    </dgm:pt>
    <dgm:pt modelId="{7B5CE188-CF57-4243-A3D0-E5047EF4DC1A}" type="pres">
      <dgm:prSet presAssocID="{AC3E7006-8463-4F2D-AE95-9F88FD1482E3}" presName="text2" presStyleLbl="fgAcc2" presStyleIdx="1" presStyleCnt="2" custScaleX="197801" custScaleY="85190">
        <dgm:presLayoutVars>
          <dgm:chPref val="3"/>
        </dgm:presLayoutVars>
      </dgm:prSet>
      <dgm:spPr/>
    </dgm:pt>
    <dgm:pt modelId="{211D0AF7-A6DD-4B41-8460-893B3FE23B36}" type="pres">
      <dgm:prSet presAssocID="{AC3E7006-8463-4F2D-AE95-9F88FD1482E3}" presName="hierChild3" presStyleCnt="0"/>
      <dgm:spPr/>
    </dgm:pt>
    <dgm:pt modelId="{BF2E437B-1881-4443-86B8-3347198B3873}" type="pres">
      <dgm:prSet presAssocID="{4D9EB09B-64BB-4F4A-9138-F2B346E34A55}" presName="Name17" presStyleLbl="parChTrans1D3" presStyleIdx="3" presStyleCnt="6"/>
      <dgm:spPr/>
    </dgm:pt>
    <dgm:pt modelId="{EF661C49-D264-4BF3-A3B5-5D8E11A75BDE}" type="pres">
      <dgm:prSet presAssocID="{4595CA5C-ECA6-4B1D-BDEA-C2DC69441EBE}" presName="hierRoot3" presStyleCnt="0"/>
      <dgm:spPr/>
    </dgm:pt>
    <dgm:pt modelId="{3B470D5B-8B73-4E4F-A63B-6CE629069952}" type="pres">
      <dgm:prSet presAssocID="{4595CA5C-ECA6-4B1D-BDEA-C2DC69441EBE}" presName="composite3" presStyleCnt="0"/>
      <dgm:spPr/>
    </dgm:pt>
    <dgm:pt modelId="{C8144CCE-1B4B-49A2-BAD4-94F63998EB65}" type="pres">
      <dgm:prSet presAssocID="{4595CA5C-ECA6-4B1D-BDEA-C2DC69441EBE}" presName="background3" presStyleLbl="node3" presStyleIdx="3" presStyleCnt="6"/>
      <dgm:spPr>
        <a:ln w="19050">
          <a:solidFill>
            <a:schemeClr val="tx1"/>
          </a:solidFill>
        </a:ln>
      </dgm:spPr>
    </dgm:pt>
    <dgm:pt modelId="{271D816E-BBB4-4718-980F-6F1B165B761D}" type="pres">
      <dgm:prSet presAssocID="{4595CA5C-ECA6-4B1D-BDEA-C2DC69441EBE}" presName="text3" presStyleLbl="fgAcc3" presStyleIdx="3" presStyleCnt="6" custScaleX="89057" custScaleY="73528" custLinFactNeighborX="-4003" custLinFactNeighborY="4293">
        <dgm:presLayoutVars>
          <dgm:chPref val="3"/>
        </dgm:presLayoutVars>
      </dgm:prSet>
      <dgm:spPr/>
    </dgm:pt>
    <dgm:pt modelId="{B86D0F67-8481-4EDF-8EF5-B947AFE6FCE8}" type="pres">
      <dgm:prSet presAssocID="{4595CA5C-ECA6-4B1D-BDEA-C2DC69441EBE}" presName="hierChild4" presStyleCnt="0"/>
      <dgm:spPr/>
    </dgm:pt>
    <dgm:pt modelId="{8DF5565E-015A-406E-B4E2-70FAF232A9BF}" type="pres">
      <dgm:prSet presAssocID="{5576D1E9-08E7-4C24-A136-9858BE25B290}" presName="Name17" presStyleLbl="parChTrans1D3" presStyleIdx="4" presStyleCnt="6"/>
      <dgm:spPr/>
    </dgm:pt>
    <dgm:pt modelId="{B67E5CD2-22C9-4075-9C34-6C3778F91834}" type="pres">
      <dgm:prSet presAssocID="{FB53D531-0C70-4CE6-AC09-BB0842ED5B7F}" presName="hierRoot3" presStyleCnt="0"/>
      <dgm:spPr/>
    </dgm:pt>
    <dgm:pt modelId="{9C251D5A-CD64-43A2-946E-0AD0C5DCE635}" type="pres">
      <dgm:prSet presAssocID="{FB53D531-0C70-4CE6-AC09-BB0842ED5B7F}" presName="composite3" presStyleCnt="0"/>
      <dgm:spPr/>
    </dgm:pt>
    <dgm:pt modelId="{26439317-587D-4100-B649-EC9BD6B16AED}" type="pres">
      <dgm:prSet presAssocID="{FB53D531-0C70-4CE6-AC09-BB0842ED5B7F}" presName="background3" presStyleLbl="node3" presStyleIdx="4" presStyleCnt="6"/>
      <dgm:spPr>
        <a:ln w="19050">
          <a:solidFill>
            <a:schemeClr val="tx1"/>
          </a:solidFill>
        </a:ln>
      </dgm:spPr>
    </dgm:pt>
    <dgm:pt modelId="{47181CAE-41C7-452D-92FF-871DFBC1933E}" type="pres">
      <dgm:prSet presAssocID="{FB53D531-0C70-4CE6-AC09-BB0842ED5B7F}" presName="text3" presStyleLbl="fgAcc3" presStyleIdx="4" presStyleCnt="6" custScaleX="89057" custScaleY="73528">
        <dgm:presLayoutVars>
          <dgm:chPref val="3"/>
        </dgm:presLayoutVars>
      </dgm:prSet>
      <dgm:spPr/>
    </dgm:pt>
    <dgm:pt modelId="{8535E1B0-18BD-4EBE-819C-FE996D715BA0}" type="pres">
      <dgm:prSet presAssocID="{FB53D531-0C70-4CE6-AC09-BB0842ED5B7F}" presName="hierChild4" presStyleCnt="0"/>
      <dgm:spPr/>
    </dgm:pt>
    <dgm:pt modelId="{97CC5E73-7C71-4D67-8078-5E54BEB39AF4}" type="pres">
      <dgm:prSet presAssocID="{09CF6246-460C-4328-8D5C-C4FB19B888B5}" presName="Name17" presStyleLbl="parChTrans1D3" presStyleIdx="5" presStyleCnt="6"/>
      <dgm:spPr/>
    </dgm:pt>
    <dgm:pt modelId="{76F0111B-4BF1-4B64-A2CE-E21D9CA1B58A}" type="pres">
      <dgm:prSet presAssocID="{1717F729-2EA9-4D7B-8E88-CC205EB8E284}" presName="hierRoot3" presStyleCnt="0"/>
      <dgm:spPr/>
    </dgm:pt>
    <dgm:pt modelId="{BEE7E676-863E-49B6-8686-E22D86DD68FD}" type="pres">
      <dgm:prSet presAssocID="{1717F729-2EA9-4D7B-8E88-CC205EB8E284}" presName="composite3" presStyleCnt="0"/>
      <dgm:spPr/>
    </dgm:pt>
    <dgm:pt modelId="{F9CD9B1B-1218-4E00-84B9-83580B4D1616}" type="pres">
      <dgm:prSet presAssocID="{1717F729-2EA9-4D7B-8E88-CC205EB8E284}" presName="background3" presStyleLbl="node3" presStyleIdx="5" presStyleCnt="6"/>
      <dgm:spPr>
        <a:ln w="19050">
          <a:solidFill>
            <a:schemeClr val="tx1"/>
          </a:solidFill>
        </a:ln>
      </dgm:spPr>
    </dgm:pt>
    <dgm:pt modelId="{E03E67DC-2E5E-4396-AE1A-4D64E6CC3602}" type="pres">
      <dgm:prSet presAssocID="{1717F729-2EA9-4D7B-8E88-CC205EB8E284}" presName="text3" presStyleLbl="fgAcc3" presStyleIdx="5" presStyleCnt="6" custScaleX="89057" custScaleY="73528" custLinFactNeighborX="2800" custLinFactNeighborY="3773">
        <dgm:presLayoutVars>
          <dgm:chPref val="3"/>
        </dgm:presLayoutVars>
      </dgm:prSet>
      <dgm:spPr/>
    </dgm:pt>
    <dgm:pt modelId="{6B77DC7F-AC85-4B84-8965-7716280CCEBB}" type="pres">
      <dgm:prSet presAssocID="{1717F729-2EA9-4D7B-8E88-CC205EB8E284}" presName="hierChild4" presStyleCnt="0"/>
      <dgm:spPr/>
    </dgm:pt>
  </dgm:ptLst>
  <dgm:cxnLst>
    <dgm:cxn modelId="{6ED36D24-1EBE-4E76-AA48-30FD4C36DC88}" type="presOf" srcId="{09CF6246-460C-4328-8D5C-C4FB19B888B5}" destId="{97CC5E73-7C71-4D67-8078-5E54BEB39AF4}" srcOrd="0" destOrd="0" presId="urn:microsoft.com/office/officeart/2005/8/layout/hierarchy1"/>
    <dgm:cxn modelId="{24B8312F-B22E-4941-977F-FDA39C26E9BC}" type="presOf" srcId="{4595CA5C-ECA6-4B1D-BDEA-C2DC69441EBE}" destId="{271D816E-BBB4-4718-980F-6F1B165B761D}" srcOrd="0" destOrd="0" presId="urn:microsoft.com/office/officeart/2005/8/layout/hierarchy1"/>
    <dgm:cxn modelId="{D3853F5E-BBE7-4DC0-BE87-7601ABA1FC48}" type="presOf" srcId="{7DEC8448-B798-4186-805E-4544CC2890D5}" destId="{4B6EC890-B369-467D-B1D1-E8C53DA2CB3E}" srcOrd="0" destOrd="0" presId="urn:microsoft.com/office/officeart/2005/8/layout/hierarchy1"/>
    <dgm:cxn modelId="{0B381562-CF9D-4DB6-8BEA-121A70CE9C0B}" type="presOf" srcId="{AC3E7006-8463-4F2D-AE95-9F88FD1482E3}" destId="{7B5CE188-CF57-4243-A3D0-E5047EF4DC1A}" srcOrd="0" destOrd="0" presId="urn:microsoft.com/office/officeart/2005/8/layout/hierarchy1"/>
    <dgm:cxn modelId="{3AF1A163-D1E9-4210-944C-C02DF4531893}" type="presOf" srcId="{902493F4-DA02-4958-97C2-1E7974932FD7}" destId="{17775364-5597-454E-8726-78ECAF6F364A}" srcOrd="0" destOrd="0" presId="urn:microsoft.com/office/officeart/2005/8/layout/hierarchy1"/>
    <dgm:cxn modelId="{1CB46B64-0119-47C6-B5D2-16EAF958AC25}" srcId="{AC3E7006-8463-4F2D-AE95-9F88FD1482E3}" destId="{1717F729-2EA9-4D7B-8E88-CC205EB8E284}" srcOrd="2" destOrd="0" parTransId="{09CF6246-460C-4328-8D5C-C4FB19B888B5}" sibTransId="{DD90FB2B-7325-4076-8640-36438F318CD4}"/>
    <dgm:cxn modelId="{DD7F5544-363F-4EA8-8D2D-5FC0CD223035}" srcId="{AC3E7006-8463-4F2D-AE95-9F88FD1482E3}" destId="{FB53D531-0C70-4CE6-AC09-BB0842ED5B7F}" srcOrd="1" destOrd="0" parTransId="{5576D1E9-08E7-4C24-A136-9858BE25B290}" sibTransId="{8493832D-6437-4CD7-937B-A389D86DF085}"/>
    <dgm:cxn modelId="{F1423346-D03C-4AD1-8E78-EE3979C75086}" srcId="{FF39F218-978F-41B2-A770-C7EEC59A3A0F}" destId="{64D7C856-D020-4779-901A-CC1C1F17BA9D}" srcOrd="0" destOrd="0" parTransId="{49E6592C-3554-43A9-B9FE-66382768680E}" sibTransId="{8DCF4C62-5C59-407D-B780-B675427CA576}"/>
    <dgm:cxn modelId="{6156AB67-1D76-4399-A1F8-0D05B11B83D4}" type="presOf" srcId="{5576D1E9-08E7-4C24-A136-9858BE25B290}" destId="{8DF5565E-015A-406E-B4E2-70FAF232A9BF}" srcOrd="0" destOrd="0" presId="urn:microsoft.com/office/officeart/2005/8/layout/hierarchy1"/>
    <dgm:cxn modelId="{E5789B6B-4736-49A6-B111-9424AE1DA1A0}" type="presOf" srcId="{5A46948B-EC6D-46F7-A64D-5E888139D0D4}" destId="{2779F8F1-4DE4-4C31-9BE1-ABB314EB78A0}" srcOrd="0" destOrd="0" presId="urn:microsoft.com/office/officeart/2005/8/layout/hierarchy1"/>
    <dgm:cxn modelId="{7071726C-3B90-4E6E-B6BB-2BA9DFF4953C}" type="presOf" srcId="{FF39F218-978F-41B2-A770-C7EEC59A3A0F}" destId="{574FA74F-B4F3-4531-BAC2-AE5C9FD088F1}" srcOrd="0" destOrd="0" presId="urn:microsoft.com/office/officeart/2005/8/layout/hierarchy1"/>
    <dgm:cxn modelId="{7D146570-FC28-4DE3-BA6A-8A9255104F38}" type="presOf" srcId="{F1931B74-006D-436A-85BB-D0C455731FD4}" destId="{38AEFE7B-0929-4AD0-BAFF-20436813BF05}" srcOrd="0" destOrd="0" presId="urn:microsoft.com/office/officeart/2005/8/layout/hierarchy1"/>
    <dgm:cxn modelId="{CFDCBF7D-4EE6-4441-8DAA-2EB8C9042711}" type="presOf" srcId="{890EB757-F052-49D4-8648-850C9702AE52}" destId="{6E99ED4F-E328-4789-97A9-3E68C23E752F}" srcOrd="0" destOrd="0" presId="urn:microsoft.com/office/officeart/2005/8/layout/hierarchy1"/>
    <dgm:cxn modelId="{E1F34A81-52D2-4FBD-B2B6-1BA6D80D9752}" type="presOf" srcId="{49E6592C-3554-43A9-B9FE-66382768680E}" destId="{2E5F87E5-33FF-48BC-9E9B-D2316F1BFA3A}" srcOrd="0" destOrd="0" presId="urn:microsoft.com/office/officeart/2005/8/layout/hierarchy1"/>
    <dgm:cxn modelId="{3F8BF98B-F8A0-4992-B1F0-D979132D1877}" srcId="{902493F4-DA02-4958-97C2-1E7974932FD7}" destId="{FF39F218-978F-41B2-A770-C7EEC59A3A0F}" srcOrd="0" destOrd="0" parTransId="{1E333486-BD33-4F38-AAD3-7F1181A2A811}" sibTransId="{3A84B4B0-CDE1-443E-9203-080C74FEC604}"/>
    <dgm:cxn modelId="{C4A7E49D-B684-415E-A917-3DEA1D6E8EEB}" type="presOf" srcId="{1717F729-2EA9-4D7B-8E88-CC205EB8E284}" destId="{E03E67DC-2E5E-4396-AE1A-4D64E6CC3602}" srcOrd="0" destOrd="0" presId="urn:microsoft.com/office/officeart/2005/8/layout/hierarchy1"/>
    <dgm:cxn modelId="{7B05F2A3-CAEA-4236-82E9-6650A75A2E6D}" srcId="{FF39F218-978F-41B2-A770-C7EEC59A3A0F}" destId="{AC3E7006-8463-4F2D-AE95-9F88FD1482E3}" srcOrd="1" destOrd="0" parTransId="{F1931B74-006D-436A-85BB-D0C455731FD4}" sibTransId="{39274E1A-690B-460D-8ADE-3199A695A2EB}"/>
    <dgm:cxn modelId="{E84FE6A7-1DEA-4124-A3FA-6D02481F65BC}" type="presOf" srcId="{8CC07BB8-4E5B-430C-9ACE-DA18D031AFF4}" destId="{FCB16A04-6BB0-437B-B95D-BD195270952B}" srcOrd="0" destOrd="0" presId="urn:microsoft.com/office/officeart/2005/8/layout/hierarchy1"/>
    <dgm:cxn modelId="{96778FAE-85B3-4463-AC73-AB4FA748C56E}" type="presOf" srcId="{5DB32074-BD8B-4B38-87BC-74706552AA85}" destId="{2E5B547E-4B62-45D8-AFDC-E06A577BA429}" srcOrd="0" destOrd="0" presId="urn:microsoft.com/office/officeart/2005/8/layout/hierarchy1"/>
    <dgm:cxn modelId="{CF335DB4-08DE-4C1F-93B7-B324CFF568C4}" type="presOf" srcId="{FB53D531-0C70-4CE6-AC09-BB0842ED5B7F}" destId="{47181CAE-41C7-452D-92FF-871DFBC1933E}" srcOrd="0" destOrd="0" presId="urn:microsoft.com/office/officeart/2005/8/layout/hierarchy1"/>
    <dgm:cxn modelId="{034AA3B7-DA54-49BA-BFA3-CFCCB1589596}" srcId="{AC3E7006-8463-4F2D-AE95-9F88FD1482E3}" destId="{4595CA5C-ECA6-4B1D-BDEA-C2DC69441EBE}" srcOrd="0" destOrd="0" parTransId="{4D9EB09B-64BB-4F4A-9138-F2B346E34A55}" sibTransId="{DAFA5F67-F9B3-46C3-9F21-BD2898BF08A0}"/>
    <dgm:cxn modelId="{8A1539B9-2E75-4B3E-ADC4-BBA4519AF2BA}" srcId="{64D7C856-D020-4779-901A-CC1C1F17BA9D}" destId="{5A46948B-EC6D-46F7-A64D-5E888139D0D4}" srcOrd="1" destOrd="0" parTransId="{7DEC8448-B798-4186-805E-4544CC2890D5}" sibTransId="{0920412A-A19D-4FB8-8343-D266399545B5}"/>
    <dgm:cxn modelId="{23D6F9B9-2232-4296-AE3F-DF8243CF9D32}" type="presOf" srcId="{52D66DA2-55C6-4E78-9965-D7F09C4DBADC}" destId="{56E8AB46-4AE0-4254-89D6-20D022233763}" srcOrd="0" destOrd="0" presId="urn:microsoft.com/office/officeart/2005/8/layout/hierarchy1"/>
    <dgm:cxn modelId="{C7C2C7BB-0BB3-426E-8504-525351E065B3}" type="presOf" srcId="{64D7C856-D020-4779-901A-CC1C1F17BA9D}" destId="{564C5E78-5029-45E0-A47C-73B295FBFCAD}" srcOrd="0" destOrd="0" presId="urn:microsoft.com/office/officeart/2005/8/layout/hierarchy1"/>
    <dgm:cxn modelId="{9E7F6BD1-AE3E-4A77-B10A-A3A9EC9DC9B3}" srcId="{64D7C856-D020-4779-901A-CC1C1F17BA9D}" destId="{8CC07BB8-4E5B-430C-9ACE-DA18D031AFF4}" srcOrd="2" destOrd="0" parTransId="{52D66DA2-55C6-4E78-9965-D7F09C4DBADC}" sibTransId="{771EE4CC-EB59-4402-A49A-9794198D4239}"/>
    <dgm:cxn modelId="{975E10E9-0AE4-44E4-93C3-6320CD7CD1E7}" srcId="{64D7C856-D020-4779-901A-CC1C1F17BA9D}" destId="{5DB32074-BD8B-4B38-87BC-74706552AA85}" srcOrd="0" destOrd="0" parTransId="{890EB757-F052-49D4-8648-850C9702AE52}" sibTransId="{62FC96C5-CC35-4DF0-8F88-5F920C83B6F5}"/>
    <dgm:cxn modelId="{639B8CFF-1F29-4017-A213-9296A7AF0813}" type="presOf" srcId="{4D9EB09B-64BB-4F4A-9138-F2B346E34A55}" destId="{BF2E437B-1881-4443-86B8-3347198B3873}" srcOrd="0" destOrd="0" presId="urn:microsoft.com/office/officeart/2005/8/layout/hierarchy1"/>
    <dgm:cxn modelId="{960753D4-4850-4F39-BA46-F9F96C8ACD74}" type="presParOf" srcId="{17775364-5597-454E-8726-78ECAF6F364A}" destId="{83D9C2CD-F3D5-476B-A38C-A5DBBBB6E5EF}" srcOrd="0" destOrd="0" presId="urn:microsoft.com/office/officeart/2005/8/layout/hierarchy1"/>
    <dgm:cxn modelId="{C4453975-07AB-4191-9F45-9F970B853825}" type="presParOf" srcId="{83D9C2CD-F3D5-476B-A38C-A5DBBBB6E5EF}" destId="{CB121174-EDCD-491D-B72B-CF0552E8C87B}" srcOrd="0" destOrd="0" presId="urn:microsoft.com/office/officeart/2005/8/layout/hierarchy1"/>
    <dgm:cxn modelId="{90990084-293C-4F7A-928B-F711F3E2BCDB}" type="presParOf" srcId="{CB121174-EDCD-491D-B72B-CF0552E8C87B}" destId="{2B808DDE-14F3-44FC-A2F2-543AD04A5DA0}" srcOrd="0" destOrd="0" presId="urn:microsoft.com/office/officeart/2005/8/layout/hierarchy1"/>
    <dgm:cxn modelId="{FBA434FC-8E27-4403-B558-0C1452D0B070}" type="presParOf" srcId="{CB121174-EDCD-491D-B72B-CF0552E8C87B}" destId="{574FA74F-B4F3-4531-BAC2-AE5C9FD088F1}" srcOrd="1" destOrd="0" presId="urn:microsoft.com/office/officeart/2005/8/layout/hierarchy1"/>
    <dgm:cxn modelId="{ACEE9653-2B46-4761-B9D8-A8673A6C6561}" type="presParOf" srcId="{83D9C2CD-F3D5-476B-A38C-A5DBBBB6E5EF}" destId="{63AADF27-9A82-46E8-AD71-0B62B93BB312}" srcOrd="1" destOrd="0" presId="urn:microsoft.com/office/officeart/2005/8/layout/hierarchy1"/>
    <dgm:cxn modelId="{46DDDF0C-2AF0-4F9C-B13A-A8B4F5B54F79}" type="presParOf" srcId="{63AADF27-9A82-46E8-AD71-0B62B93BB312}" destId="{2E5F87E5-33FF-48BC-9E9B-D2316F1BFA3A}" srcOrd="0" destOrd="0" presId="urn:microsoft.com/office/officeart/2005/8/layout/hierarchy1"/>
    <dgm:cxn modelId="{FE116107-A6FF-4516-A564-142A75F68FBA}" type="presParOf" srcId="{63AADF27-9A82-46E8-AD71-0B62B93BB312}" destId="{5103C93B-7943-4531-9569-B357C0B37D02}" srcOrd="1" destOrd="0" presId="urn:microsoft.com/office/officeart/2005/8/layout/hierarchy1"/>
    <dgm:cxn modelId="{82B57BD7-9CA6-4503-BEFB-D2553FADB6E2}" type="presParOf" srcId="{5103C93B-7943-4531-9569-B357C0B37D02}" destId="{518B3CF1-030C-4B4F-9C09-AEE98234F3A5}" srcOrd="0" destOrd="0" presId="urn:microsoft.com/office/officeart/2005/8/layout/hierarchy1"/>
    <dgm:cxn modelId="{60323C4D-72A2-4A4A-BFC5-EA72EDFCF74D}" type="presParOf" srcId="{518B3CF1-030C-4B4F-9C09-AEE98234F3A5}" destId="{D404BB9D-E473-4EF8-A91D-48B538B5C8BF}" srcOrd="0" destOrd="0" presId="urn:microsoft.com/office/officeart/2005/8/layout/hierarchy1"/>
    <dgm:cxn modelId="{BC68A176-4AF6-48F3-A909-E115BE85EC7B}" type="presParOf" srcId="{518B3CF1-030C-4B4F-9C09-AEE98234F3A5}" destId="{564C5E78-5029-45E0-A47C-73B295FBFCAD}" srcOrd="1" destOrd="0" presId="urn:microsoft.com/office/officeart/2005/8/layout/hierarchy1"/>
    <dgm:cxn modelId="{5AB9EF31-BA15-4666-B1DE-BCE55EE196C2}" type="presParOf" srcId="{5103C93B-7943-4531-9569-B357C0B37D02}" destId="{817EC347-BFA1-4EDA-BD28-028E965B5BFC}" srcOrd="1" destOrd="0" presId="urn:microsoft.com/office/officeart/2005/8/layout/hierarchy1"/>
    <dgm:cxn modelId="{B9A39DC8-C605-409E-98BD-3C16629080B2}" type="presParOf" srcId="{817EC347-BFA1-4EDA-BD28-028E965B5BFC}" destId="{6E99ED4F-E328-4789-97A9-3E68C23E752F}" srcOrd="0" destOrd="0" presId="urn:microsoft.com/office/officeart/2005/8/layout/hierarchy1"/>
    <dgm:cxn modelId="{DF3692B5-72B3-485E-B657-C71C1F1E6D19}" type="presParOf" srcId="{817EC347-BFA1-4EDA-BD28-028E965B5BFC}" destId="{450BB40A-3EE4-4765-9B81-8CE439542A4C}" srcOrd="1" destOrd="0" presId="urn:microsoft.com/office/officeart/2005/8/layout/hierarchy1"/>
    <dgm:cxn modelId="{4FC6F88B-AEFB-4227-AC71-75C2D93614FA}" type="presParOf" srcId="{450BB40A-3EE4-4765-9B81-8CE439542A4C}" destId="{1B0D25B0-3EE9-482D-8C2F-37CE7463B1D6}" srcOrd="0" destOrd="0" presId="urn:microsoft.com/office/officeart/2005/8/layout/hierarchy1"/>
    <dgm:cxn modelId="{0DB9A59B-37C8-4768-9A01-BDB6E919592E}" type="presParOf" srcId="{1B0D25B0-3EE9-482D-8C2F-37CE7463B1D6}" destId="{EB53C891-0A65-4961-8C87-3C8D72CF32EC}" srcOrd="0" destOrd="0" presId="urn:microsoft.com/office/officeart/2005/8/layout/hierarchy1"/>
    <dgm:cxn modelId="{4765379E-F256-4D78-8D57-791A1D1D9BAD}" type="presParOf" srcId="{1B0D25B0-3EE9-482D-8C2F-37CE7463B1D6}" destId="{2E5B547E-4B62-45D8-AFDC-E06A577BA429}" srcOrd="1" destOrd="0" presId="urn:microsoft.com/office/officeart/2005/8/layout/hierarchy1"/>
    <dgm:cxn modelId="{06489C4D-0EA8-4966-B885-455C1B48ECF7}" type="presParOf" srcId="{450BB40A-3EE4-4765-9B81-8CE439542A4C}" destId="{AC582EEE-0535-449C-A66B-8A7A1934C67A}" srcOrd="1" destOrd="0" presId="urn:microsoft.com/office/officeart/2005/8/layout/hierarchy1"/>
    <dgm:cxn modelId="{407E878E-699D-40EA-9E2A-921367662B55}" type="presParOf" srcId="{817EC347-BFA1-4EDA-BD28-028E965B5BFC}" destId="{4B6EC890-B369-467D-B1D1-E8C53DA2CB3E}" srcOrd="2" destOrd="0" presId="urn:microsoft.com/office/officeart/2005/8/layout/hierarchy1"/>
    <dgm:cxn modelId="{397D354E-6205-47DB-96E6-6F2A061771D7}" type="presParOf" srcId="{817EC347-BFA1-4EDA-BD28-028E965B5BFC}" destId="{563D2DF6-8546-4AC9-9158-D5C35D2AF438}" srcOrd="3" destOrd="0" presId="urn:microsoft.com/office/officeart/2005/8/layout/hierarchy1"/>
    <dgm:cxn modelId="{625115CD-00E9-4205-94F6-81473241E409}" type="presParOf" srcId="{563D2DF6-8546-4AC9-9158-D5C35D2AF438}" destId="{8E134D1F-158E-4514-8348-DB5F5DA263BA}" srcOrd="0" destOrd="0" presId="urn:microsoft.com/office/officeart/2005/8/layout/hierarchy1"/>
    <dgm:cxn modelId="{23051874-885B-4971-986E-C8F8637C8BAD}" type="presParOf" srcId="{8E134D1F-158E-4514-8348-DB5F5DA263BA}" destId="{62703F52-FB34-4305-8385-F4788BA7021C}" srcOrd="0" destOrd="0" presId="urn:microsoft.com/office/officeart/2005/8/layout/hierarchy1"/>
    <dgm:cxn modelId="{3BE11DC8-BF7C-4250-A6C2-243066657EF2}" type="presParOf" srcId="{8E134D1F-158E-4514-8348-DB5F5DA263BA}" destId="{2779F8F1-4DE4-4C31-9BE1-ABB314EB78A0}" srcOrd="1" destOrd="0" presId="urn:microsoft.com/office/officeart/2005/8/layout/hierarchy1"/>
    <dgm:cxn modelId="{47520ED6-4D8C-47CA-8EA5-602331D7594A}" type="presParOf" srcId="{563D2DF6-8546-4AC9-9158-D5C35D2AF438}" destId="{1A6164E0-3C9E-4CDF-A968-37943FE743D1}" srcOrd="1" destOrd="0" presId="urn:microsoft.com/office/officeart/2005/8/layout/hierarchy1"/>
    <dgm:cxn modelId="{D3BFDAA0-7A85-4DB3-B69A-4E4EEF51A735}" type="presParOf" srcId="{817EC347-BFA1-4EDA-BD28-028E965B5BFC}" destId="{56E8AB46-4AE0-4254-89D6-20D022233763}" srcOrd="4" destOrd="0" presId="urn:microsoft.com/office/officeart/2005/8/layout/hierarchy1"/>
    <dgm:cxn modelId="{85F10D1B-4D3A-4D0C-8D8F-07B853697ED9}" type="presParOf" srcId="{817EC347-BFA1-4EDA-BD28-028E965B5BFC}" destId="{87E36E44-9790-425F-9B79-04C20F8EA68C}" srcOrd="5" destOrd="0" presId="urn:microsoft.com/office/officeart/2005/8/layout/hierarchy1"/>
    <dgm:cxn modelId="{870B6BCC-CB51-49FE-86BE-2A278B1BBFA6}" type="presParOf" srcId="{87E36E44-9790-425F-9B79-04C20F8EA68C}" destId="{F88B5060-FD6C-496E-BCA3-B4F1995E9EF2}" srcOrd="0" destOrd="0" presId="urn:microsoft.com/office/officeart/2005/8/layout/hierarchy1"/>
    <dgm:cxn modelId="{B94919DC-0724-4C7F-ADDF-EA5A3362C1A4}" type="presParOf" srcId="{F88B5060-FD6C-496E-BCA3-B4F1995E9EF2}" destId="{B6B5AB1A-0152-4E3B-A711-EF1C0F0355A8}" srcOrd="0" destOrd="0" presId="urn:microsoft.com/office/officeart/2005/8/layout/hierarchy1"/>
    <dgm:cxn modelId="{8DCB66A3-72A2-43FD-801D-5AA535B76C4D}" type="presParOf" srcId="{F88B5060-FD6C-496E-BCA3-B4F1995E9EF2}" destId="{FCB16A04-6BB0-437B-B95D-BD195270952B}" srcOrd="1" destOrd="0" presId="urn:microsoft.com/office/officeart/2005/8/layout/hierarchy1"/>
    <dgm:cxn modelId="{8326C189-96EB-475F-A610-C06ED12BF979}" type="presParOf" srcId="{87E36E44-9790-425F-9B79-04C20F8EA68C}" destId="{1344F4AE-431C-4ED4-80AB-02A9DC80B32C}" srcOrd="1" destOrd="0" presId="urn:microsoft.com/office/officeart/2005/8/layout/hierarchy1"/>
    <dgm:cxn modelId="{8CEA5851-6E3C-4BE1-9C61-4EDF429273AB}" type="presParOf" srcId="{63AADF27-9A82-46E8-AD71-0B62B93BB312}" destId="{38AEFE7B-0929-4AD0-BAFF-20436813BF05}" srcOrd="2" destOrd="0" presId="urn:microsoft.com/office/officeart/2005/8/layout/hierarchy1"/>
    <dgm:cxn modelId="{0ABA6903-FC59-406F-9115-FD62967CE3A7}" type="presParOf" srcId="{63AADF27-9A82-46E8-AD71-0B62B93BB312}" destId="{1EA5D6ED-02F0-4FEC-A7DD-8234FB541079}" srcOrd="3" destOrd="0" presId="urn:microsoft.com/office/officeart/2005/8/layout/hierarchy1"/>
    <dgm:cxn modelId="{1AAF6B50-0D1E-4A5F-8B64-FA7AD7CC7435}" type="presParOf" srcId="{1EA5D6ED-02F0-4FEC-A7DD-8234FB541079}" destId="{01361E32-9606-438F-8750-76293AD78B24}" srcOrd="0" destOrd="0" presId="urn:microsoft.com/office/officeart/2005/8/layout/hierarchy1"/>
    <dgm:cxn modelId="{0B3EBD37-EC60-4646-9640-2D62E4F3CB89}" type="presParOf" srcId="{01361E32-9606-438F-8750-76293AD78B24}" destId="{8F8649D9-7493-484D-80A0-539DC5213A75}" srcOrd="0" destOrd="0" presId="urn:microsoft.com/office/officeart/2005/8/layout/hierarchy1"/>
    <dgm:cxn modelId="{65C9B677-94CA-4EC0-9898-EF67894B7A0D}" type="presParOf" srcId="{01361E32-9606-438F-8750-76293AD78B24}" destId="{7B5CE188-CF57-4243-A3D0-E5047EF4DC1A}" srcOrd="1" destOrd="0" presId="urn:microsoft.com/office/officeart/2005/8/layout/hierarchy1"/>
    <dgm:cxn modelId="{4E6E9022-4DB6-4F39-BBCC-658113109AD3}" type="presParOf" srcId="{1EA5D6ED-02F0-4FEC-A7DD-8234FB541079}" destId="{211D0AF7-A6DD-4B41-8460-893B3FE23B36}" srcOrd="1" destOrd="0" presId="urn:microsoft.com/office/officeart/2005/8/layout/hierarchy1"/>
    <dgm:cxn modelId="{B94CFA5C-B4E7-46FA-B724-F7E02D29FED3}" type="presParOf" srcId="{211D0AF7-A6DD-4B41-8460-893B3FE23B36}" destId="{BF2E437B-1881-4443-86B8-3347198B3873}" srcOrd="0" destOrd="0" presId="urn:microsoft.com/office/officeart/2005/8/layout/hierarchy1"/>
    <dgm:cxn modelId="{4F7BC3B8-5B08-49F2-94FF-70AC6AF6C3F6}" type="presParOf" srcId="{211D0AF7-A6DD-4B41-8460-893B3FE23B36}" destId="{EF661C49-D264-4BF3-A3B5-5D8E11A75BDE}" srcOrd="1" destOrd="0" presId="urn:microsoft.com/office/officeart/2005/8/layout/hierarchy1"/>
    <dgm:cxn modelId="{FFB0FC88-464C-40EB-BE4C-71D8D05FB4EB}" type="presParOf" srcId="{EF661C49-D264-4BF3-A3B5-5D8E11A75BDE}" destId="{3B470D5B-8B73-4E4F-A63B-6CE629069952}" srcOrd="0" destOrd="0" presId="urn:microsoft.com/office/officeart/2005/8/layout/hierarchy1"/>
    <dgm:cxn modelId="{A96A2A12-B732-4F4A-9A71-2F6917608139}" type="presParOf" srcId="{3B470D5B-8B73-4E4F-A63B-6CE629069952}" destId="{C8144CCE-1B4B-49A2-BAD4-94F63998EB65}" srcOrd="0" destOrd="0" presId="urn:microsoft.com/office/officeart/2005/8/layout/hierarchy1"/>
    <dgm:cxn modelId="{246888C7-DBB4-49EB-9C3A-310F6E1B15E2}" type="presParOf" srcId="{3B470D5B-8B73-4E4F-A63B-6CE629069952}" destId="{271D816E-BBB4-4718-980F-6F1B165B761D}" srcOrd="1" destOrd="0" presId="urn:microsoft.com/office/officeart/2005/8/layout/hierarchy1"/>
    <dgm:cxn modelId="{9F37B65D-F65B-40E0-82F5-1B63C96E0C43}" type="presParOf" srcId="{EF661C49-D264-4BF3-A3B5-5D8E11A75BDE}" destId="{B86D0F67-8481-4EDF-8EF5-B947AFE6FCE8}" srcOrd="1" destOrd="0" presId="urn:microsoft.com/office/officeart/2005/8/layout/hierarchy1"/>
    <dgm:cxn modelId="{E04B768A-2731-4955-9725-23A8FDAFC60C}" type="presParOf" srcId="{211D0AF7-A6DD-4B41-8460-893B3FE23B36}" destId="{8DF5565E-015A-406E-B4E2-70FAF232A9BF}" srcOrd="2" destOrd="0" presId="urn:microsoft.com/office/officeart/2005/8/layout/hierarchy1"/>
    <dgm:cxn modelId="{0BA2F136-98D4-43AF-B726-5FAC16CCB29A}" type="presParOf" srcId="{211D0AF7-A6DD-4B41-8460-893B3FE23B36}" destId="{B67E5CD2-22C9-4075-9C34-6C3778F91834}" srcOrd="3" destOrd="0" presId="urn:microsoft.com/office/officeart/2005/8/layout/hierarchy1"/>
    <dgm:cxn modelId="{A3F86B4F-BB21-4C93-8749-BE32C54FE533}" type="presParOf" srcId="{B67E5CD2-22C9-4075-9C34-6C3778F91834}" destId="{9C251D5A-CD64-43A2-946E-0AD0C5DCE635}" srcOrd="0" destOrd="0" presId="urn:microsoft.com/office/officeart/2005/8/layout/hierarchy1"/>
    <dgm:cxn modelId="{43A26460-1DF6-47E9-A38F-D4D383C89B97}" type="presParOf" srcId="{9C251D5A-CD64-43A2-946E-0AD0C5DCE635}" destId="{26439317-587D-4100-B649-EC9BD6B16AED}" srcOrd="0" destOrd="0" presId="urn:microsoft.com/office/officeart/2005/8/layout/hierarchy1"/>
    <dgm:cxn modelId="{116D4DA6-B535-4732-8303-93F9C89557A6}" type="presParOf" srcId="{9C251D5A-CD64-43A2-946E-0AD0C5DCE635}" destId="{47181CAE-41C7-452D-92FF-871DFBC1933E}" srcOrd="1" destOrd="0" presId="urn:microsoft.com/office/officeart/2005/8/layout/hierarchy1"/>
    <dgm:cxn modelId="{910F7369-2200-4BF0-85E7-05823435E903}" type="presParOf" srcId="{B67E5CD2-22C9-4075-9C34-6C3778F91834}" destId="{8535E1B0-18BD-4EBE-819C-FE996D715BA0}" srcOrd="1" destOrd="0" presId="urn:microsoft.com/office/officeart/2005/8/layout/hierarchy1"/>
    <dgm:cxn modelId="{9974C44A-D02B-48E3-87FE-041A496489FC}" type="presParOf" srcId="{211D0AF7-A6DD-4B41-8460-893B3FE23B36}" destId="{97CC5E73-7C71-4D67-8078-5E54BEB39AF4}" srcOrd="4" destOrd="0" presId="urn:microsoft.com/office/officeart/2005/8/layout/hierarchy1"/>
    <dgm:cxn modelId="{0066818A-9D63-421B-BB95-BD2555271A22}" type="presParOf" srcId="{211D0AF7-A6DD-4B41-8460-893B3FE23B36}" destId="{76F0111B-4BF1-4B64-A2CE-E21D9CA1B58A}" srcOrd="5" destOrd="0" presId="urn:microsoft.com/office/officeart/2005/8/layout/hierarchy1"/>
    <dgm:cxn modelId="{B3BF9919-1A3C-478A-975E-5DC34550C6B4}" type="presParOf" srcId="{76F0111B-4BF1-4B64-A2CE-E21D9CA1B58A}" destId="{BEE7E676-863E-49B6-8686-E22D86DD68FD}" srcOrd="0" destOrd="0" presId="urn:microsoft.com/office/officeart/2005/8/layout/hierarchy1"/>
    <dgm:cxn modelId="{05564E0A-D664-414D-8F81-4A7C12690840}" type="presParOf" srcId="{BEE7E676-863E-49B6-8686-E22D86DD68FD}" destId="{F9CD9B1B-1218-4E00-84B9-83580B4D1616}" srcOrd="0" destOrd="0" presId="urn:microsoft.com/office/officeart/2005/8/layout/hierarchy1"/>
    <dgm:cxn modelId="{4B441556-726B-4066-88CE-CFE7AFDFE6CE}" type="presParOf" srcId="{BEE7E676-863E-49B6-8686-E22D86DD68FD}" destId="{E03E67DC-2E5E-4396-AE1A-4D64E6CC3602}" srcOrd="1" destOrd="0" presId="urn:microsoft.com/office/officeart/2005/8/layout/hierarchy1"/>
    <dgm:cxn modelId="{3128C07F-A984-4D55-983E-1378A358A109}" type="presParOf" srcId="{76F0111B-4BF1-4B64-A2CE-E21D9CA1B58A}" destId="{6B77DC7F-AC85-4B84-8965-7716280CCEBB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2493F4-DA02-4958-97C2-1E7974932FD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FF39F218-978F-41B2-A770-C7EEC59A3A0F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Amasis MT Pro" panose="02040504050005020304" pitchFamily="18" charset="-18"/>
            </a:rPr>
            <a:t>EVA</a:t>
          </a:r>
        </a:p>
      </dgm:t>
    </dgm:pt>
    <dgm:pt modelId="{1E333486-BD33-4F38-AAD3-7F1181A2A811}" type="parTrans" cxnId="{3F8BF98B-F8A0-4992-B1F0-D979132D1877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3A84B4B0-CDE1-443E-9203-080C74FEC604}" type="sibTrans" cxnId="{3F8BF98B-F8A0-4992-B1F0-D979132D1877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AC3E7006-8463-4F2D-AE95-9F88FD1482E3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Amasis MT Pro" panose="02040504050005020304" pitchFamily="18" charset="-18"/>
            </a:rPr>
            <a:t>NÁKLADY KAPITÁLU</a:t>
          </a:r>
        </a:p>
      </dgm:t>
    </dgm:pt>
    <dgm:pt modelId="{F1931B74-006D-436A-85BB-D0C455731FD4}" type="parTrans" cxnId="{7B05F2A3-CAEA-4236-82E9-6650A75A2E6D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39274E1A-690B-460D-8ADE-3199A695A2EB}" type="sibTrans" cxnId="{7B05F2A3-CAEA-4236-82E9-6650A75A2E6D}">
      <dgm:prSet/>
      <dgm:spPr/>
      <dgm:t>
        <a:bodyPr/>
        <a:lstStyle/>
        <a:p>
          <a:endParaRPr lang="cs-CZ">
            <a:latin typeface="Amasis MT Pro" panose="02040504050005020304" pitchFamily="18" charset="-18"/>
          </a:endParaRPr>
        </a:p>
      </dgm:t>
    </dgm:pt>
    <dgm:pt modelId="{64D7C856-D020-4779-901A-CC1C1F17BA9D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Amasis MT Pro" panose="02040504050005020304" pitchFamily="18" charset="-18"/>
            </a:rPr>
            <a:t>NEOPAT</a:t>
          </a:r>
        </a:p>
      </dgm:t>
    </dgm:pt>
    <dgm:pt modelId="{49E6592C-3554-43A9-B9FE-66382768680E}" type="parTrans" cxnId="{F1423346-D03C-4AD1-8E78-EE3979C75086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8DCF4C62-5C59-407D-B780-B675427CA576}" type="sibTrans" cxnId="{F1423346-D03C-4AD1-8E78-EE3979C75086}">
      <dgm:prSet/>
      <dgm:spPr/>
      <dgm:t>
        <a:bodyPr/>
        <a:lstStyle/>
        <a:p>
          <a:endParaRPr lang="cs-CZ"/>
        </a:p>
      </dgm:t>
    </dgm:pt>
    <dgm:pt modelId="{5DB32074-BD8B-4B38-87BC-74706552AA85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Amasis MT Pro" panose="02040504050005020304" pitchFamily="18" charset="-18"/>
            </a:rPr>
            <a:t>PROVOZNÍ ZISK</a:t>
          </a:r>
        </a:p>
      </dgm:t>
    </dgm:pt>
    <dgm:pt modelId="{890EB757-F052-49D4-8648-850C9702AE52}" type="parTrans" cxnId="{975E10E9-0AE4-44E4-93C3-6320CD7CD1E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2FC96C5-CC35-4DF0-8F88-5F920C83B6F5}" type="sibTrans" cxnId="{975E10E9-0AE4-44E4-93C3-6320CD7CD1E7}">
      <dgm:prSet/>
      <dgm:spPr/>
      <dgm:t>
        <a:bodyPr/>
        <a:lstStyle/>
        <a:p>
          <a:endParaRPr lang="cs-CZ"/>
        </a:p>
      </dgm:t>
    </dgm:pt>
    <dgm:pt modelId="{5A46948B-EC6D-46F7-A64D-5E888139D0D4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Amasis MT Pro" panose="02040504050005020304" pitchFamily="18" charset="-18"/>
            </a:rPr>
            <a:t>DAŇ</a:t>
          </a:r>
        </a:p>
      </dgm:t>
    </dgm:pt>
    <dgm:pt modelId="{7DEC8448-B798-4186-805E-4544CC2890D5}" type="parTrans" cxnId="{8A1539B9-2E75-4B3E-ADC4-BBA4519AF2BA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0920412A-A19D-4FB8-8343-D266399545B5}" type="sibTrans" cxnId="{8A1539B9-2E75-4B3E-ADC4-BBA4519AF2BA}">
      <dgm:prSet/>
      <dgm:spPr/>
      <dgm:t>
        <a:bodyPr/>
        <a:lstStyle/>
        <a:p>
          <a:endParaRPr lang="cs-CZ"/>
        </a:p>
      </dgm:t>
    </dgm:pt>
    <dgm:pt modelId="{980C05ED-393D-44CB-9EFD-34E003DE24C7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Amasis MT Pro" panose="02040504050005020304" pitchFamily="18" charset="-18"/>
            </a:rPr>
            <a:t>KAPITÁL</a:t>
          </a:r>
        </a:p>
      </dgm:t>
    </dgm:pt>
    <dgm:pt modelId="{BCB48659-9EA7-42F1-9E64-29268007A7C1}" type="parTrans" cxnId="{E5F9B835-2C07-4577-9AB0-A07C50FA48C4}">
      <dgm:prSet/>
      <dgm:spPr>
        <a:ln w="19050"/>
      </dgm:spPr>
      <dgm:t>
        <a:bodyPr/>
        <a:lstStyle/>
        <a:p>
          <a:endParaRPr lang="cs-CZ" sz="180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3B6D4F09-AF6D-442C-925D-3C535D6C8A2B}" type="sibTrans" cxnId="{E5F9B835-2C07-4577-9AB0-A07C50FA48C4}">
      <dgm:prSet/>
      <dgm:spPr/>
      <dgm:t>
        <a:bodyPr/>
        <a:lstStyle/>
        <a:p>
          <a:endParaRPr lang="cs-CZ"/>
        </a:p>
      </dgm:t>
    </dgm:pt>
    <dgm:pt modelId="{96CEB32E-C82E-4B7B-9083-8CE09C3B67DB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Amasis MT Pro" panose="02040504050005020304" pitchFamily="18" charset="-18"/>
            </a:rPr>
            <a:t>WACC</a:t>
          </a:r>
        </a:p>
      </dgm:t>
    </dgm:pt>
    <dgm:pt modelId="{218371DC-1FCD-4229-8854-26B0683ED108}" type="parTrans" cxnId="{80F5E744-960F-4D32-AEC5-178822930FEE}">
      <dgm:prSet/>
      <dgm:spPr>
        <a:ln w="19050"/>
      </dgm:spPr>
      <dgm:t>
        <a:bodyPr/>
        <a:lstStyle/>
        <a:p>
          <a:endParaRPr lang="cs-CZ" sz="180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E7609B6B-D042-4B9E-B482-C4B43E705635}" type="sibTrans" cxnId="{80F5E744-960F-4D32-AEC5-178822930FEE}">
      <dgm:prSet/>
      <dgm:spPr/>
      <dgm:t>
        <a:bodyPr/>
        <a:lstStyle/>
        <a:p>
          <a:endParaRPr lang="cs-CZ"/>
        </a:p>
      </dgm:t>
    </dgm:pt>
    <dgm:pt modelId="{19FCC422-D487-4D63-B0A7-047B42A79B89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Amasis MT Pro" panose="02040504050005020304" pitchFamily="18" charset="-18"/>
            </a:rPr>
            <a:t>TRŽBY</a:t>
          </a:r>
        </a:p>
      </dgm:t>
    </dgm:pt>
    <dgm:pt modelId="{E8841B3D-4EA4-4B06-9800-7AC42E5CE98D}" type="parTrans" cxnId="{A43C32C6-C229-42FA-A26B-446928D47B34}">
      <dgm:prSet/>
      <dgm:spPr>
        <a:ln w="19050"/>
      </dgm:spPr>
      <dgm:t>
        <a:bodyPr/>
        <a:lstStyle/>
        <a:p>
          <a:endParaRPr lang="cs-CZ" sz="180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E0CA392F-79BC-4A62-A7E1-EC52DD6659D1}" type="sibTrans" cxnId="{A43C32C6-C229-42FA-A26B-446928D47B34}">
      <dgm:prSet/>
      <dgm:spPr/>
      <dgm:t>
        <a:bodyPr/>
        <a:lstStyle/>
        <a:p>
          <a:endParaRPr lang="cs-CZ"/>
        </a:p>
      </dgm:t>
    </dgm:pt>
    <dgm:pt modelId="{16600625-05FA-4320-9D81-D27AFB28C888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Amasis MT Pro" panose="02040504050005020304" pitchFamily="18" charset="-18"/>
            </a:rPr>
            <a:t>NÁKLADY</a:t>
          </a:r>
        </a:p>
      </dgm:t>
    </dgm:pt>
    <dgm:pt modelId="{1B7DA37E-6881-4394-90D7-53BBC4FAA0C3}" type="parTrans" cxnId="{84340DA1-EE5D-4BB3-B936-67707C26CF70}">
      <dgm:prSet/>
      <dgm:spPr>
        <a:ln w="19050"/>
      </dgm:spPr>
      <dgm:t>
        <a:bodyPr/>
        <a:lstStyle/>
        <a:p>
          <a:endParaRPr lang="cs-CZ" sz="1800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9187312D-C71F-4546-86AC-83C174028C9A}" type="sibTrans" cxnId="{84340DA1-EE5D-4BB3-B936-67707C26CF70}">
      <dgm:prSet/>
      <dgm:spPr/>
      <dgm:t>
        <a:bodyPr/>
        <a:lstStyle/>
        <a:p>
          <a:endParaRPr lang="cs-CZ"/>
        </a:p>
      </dgm:t>
    </dgm:pt>
    <dgm:pt modelId="{17775364-5597-454E-8726-78ECAF6F364A}" type="pres">
      <dgm:prSet presAssocID="{902493F4-DA02-4958-97C2-1E7974932F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D9C2CD-F3D5-476B-A38C-A5DBBBB6E5EF}" type="pres">
      <dgm:prSet presAssocID="{FF39F218-978F-41B2-A770-C7EEC59A3A0F}" presName="hierRoot1" presStyleCnt="0"/>
      <dgm:spPr/>
    </dgm:pt>
    <dgm:pt modelId="{CB121174-EDCD-491D-B72B-CF0552E8C87B}" type="pres">
      <dgm:prSet presAssocID="{FF39F218-978F-41B2-A770-C7EEC59A3A0F}" presName="composite" presStyleCnt="0"/>
      <dgm:spPr/>
    </dgm:pt>
    <dgm:pt modelId="{2B808DDE-14F3-44FC-A2F2-543AD04A5DA0}" type="pres">
      <dgm:prSet presAssocID="{FF39F218-978F-41B2-A770-C7EEC59A3A0F}" presName="background" presStyleLbl="node0" presStyleIdx="0" presStyleCnt="1"/>
      <dgm:spPr>
        <a:ln w="19050">
          <a:solidFill>
            <a:schemeClr val="tx1"/>
          </a:solidFill>
        </a:ln>
      </dgm:spPr>
    </dgm:pt>
    <dgm:pt modelId="{574FA74F-B4F3-4531-BAC2-AE5C9FD088F1}" type="pres">
      <dgm:prSet presAssocID="{FF39F218-978F-41B2-A770-C7EEC59A3A0F}" presName="text" presStyleLbl="fgAcc0" presStyleIdx="0" presStyleCnt="1" custScaleX="263011" custScaleY="60564" custLinFactNeighborX="-1015" custLinFactNeighborY="-156">
        <dgm:presLayoutVars>
          <dgm:chPref val="3"/>
        </dgm:presLayoutVars>
      </dgm:prSet>
      <dgm:spPr/>
    </dgm:pt>
    <dgm:pt modelId="{63AADF27-9A82-46E8-AD71-0B62B93BB312}" type="pres">
      <dgm:prSet presAssocID="{FF39F218-978F-41B2-A770-C7EEC59A3A0F}" presName="hierChild2" presStyleCnt="0"/>
      <dgm:spPr/>
    </dgm:pt>
    <dgm:pt modelId="{2E5F87E5-33FF-48BC-9E9B-D2316F1BFA3A}" type="pres">
      <dgm:prSet presAssocID="{49E6592C-3554-43A9-B9FE-66382768680E}" presName="Name10" presStyleLbl="parChTrans1D2" presStyleIdx="0" presStyleCnt="2" custSzY="460454"/>
      <dgm:spPr/>
    </dgm:pt>
    <dgm:pt modelId="{5103C93B-7943-4531-9569-B357C0B37D02}" type="pres">
      <dgm:prSet presAssocID="{64D7C856-D020-4779-901A-CC1C1F17BA9D}" presName="hierRoot2" presStyleCnt="0"/>
      <dgm:spPr/>
    </dgm:pt>
    <dgm:pt modelId="{518B3CF1-030C-4B4F-9C09-AEE98234F3A5}" type="pres">
      <dgm:prSet presAssocID="{64D7C856-D020-4779-901A-CC1C1F17BA9D}" presName="composite2" presStyleCnt="0"/>
      <dgm:spPr/>
    </dgm:pt>
    <dgm:pt modelId="{D404BB9D-E473-4EF8-A91D-48B538B5C8BF}" type="pres">
      <dgm:prSet presAssocID="{64D7C856-D020-4779-901A-CC1C1F17BA9D}" presName="background2" presStyleLbl="node2" presStyleIdx="0" presStyleCnt="2"/>
      <dgm:spPr>
        <a:ln w="19050">
          <a:solidFill>
            <a:schemeClr val="tx1"/>
          </a:solidFill>
        </a:ln>
      </dgm:spPr>
    </dgm:pt>
    <dgm:pt modelId="{564C5E78-5029-45E0-A47C-73B295FBFCAD}" type="pres">
      <dgm:prSet presAssocID="{64D7C856-D020-4779-901A-CC1C1F17BA9D}" presName="text2" presStyleLbl="fgAcc2" presStyleIdx="0" presStyleCnt="2" custScaleX="201112" custScaleY="62332">
        <dgm:presLayoutVars>
          <dgm:chPref val="3"/>
        </dgm:presLayoutVars>
      </dgm:prSet>
      <dgm:spPr/>
    </dgm:pt>
    <dgm:pt modelId="{817EC347-BFA1-4EDA-BD28-028E965B5BFC}" type="pres">
      <dgm:prSet presAssocID="{64D7C856-D020-4779-901A-CC1C1F17BA9D}" presName="hierChild3" presStyleCnt="0"/>
      <dgm:spPr/>
    </dgm:pt>
    <dgm:pt modelId="{6E99ED4F-E328-4789-97A9-3E68C23E752F}" type="pres">
      <dgm:prSet presAssocID="{890EB757-F052-49D4-8648-850C9702AE52}" presName="Name17" presStyleLbl="parChTrans1D3" presStyleIdx="0" presStyleCnt="4" custSzY="458891"/>
      <dgm:spPr/>
    </dgm:pt>
    <dgm:pt modelId="{450BB40A-3EE4-4765-9B81-8CE439542A4C}" type="pres">
      <dgm:prSet presAssocID="{5DB32074-BD8B-4B38-87BC-74706552AA85}" presName="hierRoot3" presStyleCnt="0"/>
      <dgm:spPr/>
    </dgm:pt>
    <dgm:pt modelId="{1B0D25B0-3EE9-482D-8C2F-37CE7463B1D6}" type="pres">
      <dgm:prSet presAssocID="{5DB32074-BD8B-4B38-87BC-74706552AA85}" presName="composite3" presStyleCnt="0"/>
      <dgm:spPr/>
    </dgm:pt>
    <dgm:pt modelId="{EB53C891-0A65-4961-8C87-3C8D72CF32EC}" type="pres">
      <dgm:prSet presAssocID="{5DB32074-BD8B-4B38-87BC-74706552AA85}" presName="background3" presStyleLbl="node3" presStyleIdx="0" presStyleCnt="4"/>
      <dgm:spPr>
        <a:ln w="19050">
          <a:solidFill>
            <a:schemeClr val="tx1"/>
          </a:solidFill>
        </a:ln>
      </dgm:spPr>
    </dgm:pt>
    <dgm:pt modelId="{2E5B547E-4B62-45D8-AFDC-E06A577BA429}" type="pres">
      <dgm:prSet presAssocID="{5DB32074-BD8B-4B38-87BC-74706552AA85}" presName="text3" presStyleLbl="fgAcc3" presStyleIdx="0" presStyleCnt="4" custScaleX="89057" custScaleY="53799">
        <dgm:presLayoutVars>
          <dgm:chPref val="3"/>
        </dgm:presLayoutVars>
      </dgm:prSet>
      <dgm:spPr/>
    </dgm:pt>
    <dgm:pt modelId="{AC582EEE-0535-449C-A66B-8A7A1934C67A}" type="pres">
      <dgm:prSet presAssocID="{5DB32074-BD8B-4B38-87BC-74706552AA85}" presName="hierChild4" presStyleCnt="0"/>
      <dgm:spPr/>
    </dgm:pt>
    <dgm:pt modelId="{07B45DF8-7289-4920-B86A-B3B257474DA8}" type="pres">
      <dgm:prSet presAssocID="{E8841B3D-4EA4-4B06-9800-7AC42E5CE98D}" presName="Name23" presStyleLbl="parChTrans1D4" presStyleIdx="0" presStyleCnt="2" custSzY="458891"/>
      <dgm:spPr/>
    </dgm:pt>
    <dgm:pt modelId="{B41DA404-FBC4-43D3-8F2D-9DAE734015BF}" type="pres">
      <dgm:prSet presAssocID="{19FCC422-D487-4D63-B0A7-047B42A79B89}" presName="hierRoot4" presStyleCnt="0"/>
      <dgm:spPr/>
    </dgm:pt>
    <dgm:pt modelId="{F236BA17-35A2-4155-968A-831BAD42D0A0}" type="pres">
      <dgm:prSet presAssocID="{19FCC422-D487-4D63-B0A7-047B42A79B89}" presName="composite4" presStyleCnt="0"/>
      <dgm:spPr/>
    </dgm:pt>
    <dgm:pt modelId="{56F283C1-839B-4080-B9DE-C078FC7DD808}" type="pres">
      <dgm:prSet presAssocID="{19FCC422-D487-4D63-B0A7-047B42A79B89}" presName="background4" presStyleLbl="node4" presStyleIdx="0" presStyleCnt="2"/>
      <dgm:spPr/>
    </dgm:pt>
    <dgm:pt modelId="{D4A8A8E4-5DB8-41E3-806C-A08B51889DA8}" type="pres">
      <dgm:prSet presAssocID="{19FCC422-D487-4D63-B0A7-047B42A79B89}" presName="text4" presStyleLbl="fgAcc4" presStyleIdx="0" presStyleCnt="2" custScaleY="43413">
        <dgm:presLayoutVars>
          <dgm:chPref val="3"/>
        </dgm:presLayoutVars>
      </dgm:prSet>
      <dgm:spPr/>
    </dgm:pt>
    <dgm:pt modelId="{841951E8-BDF1-4AAB-B80A-B6D75D7642D8}" type="pres">
      <dgm:prSet presAssocID="{19FCC422-D487-4D63-B0A7-047B42A79B89}" presName="hierChild5" presStyleCnt="0"/>
      <dgm:spPr/>
    </dgm:pt>
    <dgm:pt modelId="{A5DA7274-B766-4E43-B0AE-3822DB904175}" type="pres">
      <dgm:prSet presAssocID="{1B7DA37E-6881-4394-90D7-53BBC4FAA0C3}" presName="Name23" presStyleLbl="parChTrans1D4" presStyleIdx="1" presStyleCnt="2" custSzY="458891"/>
      <dgm:spPr/>
    </dgm:pt>
    <dgm:pt modelId="{7D00FA40-45B3-4022-BAA9-2C859B988825}" type="pres">
      <dgm:prSet presAssocID="{16600625-05FA-4320-9D81-D27AFB28C888}" presName="hierRoot4" presStyleCnt="0"/>
      <dgm:spPr/>
    </dgm:pt>
    <dgm:pt modelId="{39E58772-7FDB-4A94-954A-51DF794684AE}" type="pres">
      <dgm:prSet presAssocID="{16600625-05FA-4320-9D81-D27AFB28C888}" presName="composite4" presStyleCnt="0"/>
      <dgm:spPr/>
    </dgm:pt>
    <dgm:pt modelId="{F55531CE-692A-49CF-9787-BC1AD8ADBAB3}" type="pres">
      <dgm:prSet presAssocID="{16600625-05FA-4320-9D81-D27AFB28C888}" presName="background4" presStyleLbl="node4" presStyleIdx="1" presStyleCnt="2"/>
      <dgm:spPr/>
    </dgm:pt>
    <dgm:pt modelId="{1B2DD68B-2205-4935-90CD-BF6BE08AAEAD}" type="pres">
      <dgm:prSet presAssocID="{16600625-05FA-4320-9D81-D27AFB28C888}" presName="text4" presStyleLbl="fgAcc4" presStyleIdx="1" presStyleCnt="2" custScaleY="43413">
        <dgm:presLayoutVars>
          <dgm:chPref val="3"/>
        </dgm:presLayoutVars>
      </dgm:prSet>
      <dgm:spPr/>
    </dgm:pt>
    <dgm:pt modelId="{8C9C322E-9A01-4DED-AC66-4FF1B532AE2E}" type="pres">
      <dgm:prSet presAssocID="{16600625-05FA-4320-9D81-D27AFB28C888}" presName="hierChild5" presStyleCnt="0"/>
      <dgm:spPr/>
    </dgm:pt>
    <dgm:pt modelId="{4B6EC890-B369-467D-B1D1-E8C53DA2CB3E}" type="pres">
      <dgm:prSet presAssocID="{7DEC8448-B798-4186-805E-4544CC2890D5}" presName="Name17" presStyleLbl="parChTrans1D3" presStyleIdx="1" presStyleCnt="4" custSzY="458891"/>
      <dgm:spPr/>
    </dgm:pt>
    <dgm:pt modelId="{563D2DF6-8546-4AC9-9158-D5C35D2AF438}" type="pres">
      <dgm:prSet presAssocID="{5A46948B-EC6D-46F7-A64D-5E888139D0D4}" presName="hierRoot3" presStyleCnt="0"/>
      <dgm:spPr/>
    </dgm:pt>
    <dgm:pt modelId="{8E134D1F-158E-4514-8348-DB5F5DA263BA}" type="pres">
      <dgm:prSet presAssocID="{5A46948B-EC6D-46F7-A64D-5E888139D0D4}" presName="composite3" presStyleCnt="0"/>
      <dgm:spPr/>
    </dgm:pt>
    <dgm:pt modelId="{62703F52-FB34-4305-8385-F4788BA7021C}" type="pres">
      <dgm:prSet presAssocID="{5A46948B-EC6D-46F7-A64D-5E888139D0D4}" presName="background3" presStyleLbl="node3" presStyleIdx="1" presStyleCnt="4"/>
      <dgm:spPr>
        <a:ln w="19050">
          <a:solidFill>
            <a:schemeClr val="tx1"/>
          </a:solidFill>
        </a:ln>
      </dgm:spPr>
    </dgm:pt>
    <dgm:pt modelId="{2779F8F1-4DE4-4C31-9BE1-ABB314EB78A0}" type="pres">
      <dgm:prSet presAssocID="{5A46948B-EC6D-46F7-A64D-5E888139D0D4}" presName="text3" presStyleLbl="fgAcc3" presStyleIdx="1" presStyleCnt="4" custScaleX="89057" custScaleY="53799">
        <dgm:presLayoutVars>
          <dgm:chPref val="3"/>
        </dgm:presLayoutVars>
      </dgm:prSet>
      <dgm:spPr/>
    </dgm:pt>
    <dgm:pt modelId="{1A6164E0-3C9E-4CDF-A968-37943FE743D1}" type="pres">
      <dgm:prSet presAssocID="{5A46948B-EC6D-46F7-A64D-5E888139D0D4}" presName="hierChild4" presStyleCnt="0"/>
      <dgm:spPr/>
    </dgm:pt>
    <dgm:pt modelId="{38AEFE7B-0929-4AD0-BAFF-20436813BF05}" type="pres">
      <dgm:prSet presAssocID="{F1931B74-006D-436A-85BB-D0C455731FD4}" presName="Name10" presStyleLbl="parChTrans1D2" presStyleIdx="1" presStyleCnt="2" custSzY="460454"/>
      <dgm:spPr/>
    </dgm:pt>
    <dgm:pt modelId="{1EA5D6ED-02F0-4FEC-A7DD-8234FB541079}" type="pres">
      <dgm:prSet presAssocID="{AC3E7006-8463-4F2D-AE95-9F88FD1482E3}" presName="hierRoot2" presStyleCnt="0"/>
      <dgm:spPr/>
    </dgm:pt>
    <dgm:pt modelId="{01361E32-9606-438F-8750-76293AD78B24}" type="pres">
      <dgm:prSet presAssocID="{AC3E7006-8463-4F2D-AE95-9F88FD1482E3}" presName="composite2" presStyleCnt="0"/>
      <dgm:spPr/>
    </dgm:pt>
    <dgm:pt modelId="{8F8649D9-7493-484D-80A0-539DC5213A75}" type="pres">
      <dgm:prSet presAssocID="{AC3E7006-8463-4F2D-AE95-9F88FD1482E3}" presName="background2" presStyleLbl="node2" presStyleIdx="1" presStyleCnt="2"/>
      <dgm:spPr>
        <a:ln w="19050">
          <a:solidFill>
            <a:schemeClr val="tx1"/>
          </a:solidFill>
        </a:ln>
      </dgm:spPr>
    </dgm:pt>
    <dgm:pt modelId="{7B5CE188-CF57-4243-A3D0-E5047EF4DC1A}" type="pres">
      <dgm:prSet presAssocID="{AC3E7006-8463-4F2D-AE95-9F88FD1482E3}" presName="text2" presStyleLbl="fgAcc2" presStyleIdx="1" presStyleCnt="2" custScaleX="197801" custScaleY="62332">
        <dgm:presLayoutVars>
          <dgm:chPref val="3"/>
        </dgm:presLayoutVars>
      </dgm:prSet>
      <dgm:spPr/>
    </dgm:pt>
    <dgm:pt modelId="{211D0AF7-A6DD-4B41-8460-893B3FE23B36}" type="pres">
      <dgm:prSet presAssocID="{AC3E7006-8463-4F2D-AE95-9F88FD1482E3}" presName="hierChild3" presStyleCnt="0"/>
      <dgm:spPr/>
    </dgm:pt>
    <dgm:pt modelId="{127B30FB-C68A-4500-81EA-F3EA590C17CC}" type="pres">
      <dgm:prSet presAssocID="{BCB48659-9EA7-42F1-9E64-29268007A7C1}" presName="Name17" presStyleLbl="parChTrans1D3" presStyleIdx="2" presStyleCnt="4" custSzY="458891"/>
      <dgm:spPr/>
    </dgm:pt>
    <dgm:pt modelId="{A26C2F2B-2B9E-47C5-88A4-7F5CB6C52310}" type="pres">
      <dgm:prSet presAssocID="{980C05ED-393D-44CB-9EFD-34E003DE24C7}" presName="hierRoot3" presStyleCnt="0"/>
      <dgm:spPr/>
    </dgm:pt>
    <dgm:pt modelId="{4A688D0C-F439-4A0C-9B66-6A08E88EAF93}" type="pres">
      <dgm:prSet presAssocID="{980C05ED-393D-44CB-9EFD-34E003DE24C7}" presName="composite3" presStyleCnt="0"/>
      <dgm:spPr/>
    </dgm:pt>
    <dgm:pt modelId="{14FB678C-B77D-44DC-9C8B-09A939620FDB}" type="pres">
      <dgm:prSet presAssocID="{980C05ED-393D-44CB-9EFD-34E003DE24C7}" presName="background3" presStyleLbl="node3" presStyleIdx="2" presStyleCnt="4"/>
      <dgm:spPr/>
    </dgm:pt>
    <dgm:pt modelId="{9D5933C9-AE2E-4B6D-A997-34FC469753A5}" type="pres">
      <dgm:prSet presAssocID="{980C05ED-393D-44CB-9EFD-34E003DE24C7}" presName="text3" presStyleLbl="fgAcc3" presStyleIdx="2" presStyleCnt="4" custScaleY="50004">
        <dgm:presLayoutVars>
          <dgm:chPref val="3"/>
        </dgm:presLayoutVars>
      </dgm:prSet>
      <dgm:spPr/>
    </dgm:pt>
    <dgm:pt modelId="{05BC73A8-FA6F-4F43-915D-56786AF9C438}" type="pres">
      <dgm:prSet presAssocID="{980C05ED-393D-44CB-9EFD-34E003DE24C7}" presName="hierChild4" presStyleCnt="0"/>
      <dgm:spPr/>
    </dgm:pt>
    <dgm:pt modelId="{EE132651-BCD5-40F3-85B3-8E0E0EB8350C}" type="pres">
      <dgm:prSet presAssocID="{218371DC-1FCD-4229-8854-26B0683ED108}" presName="Name17" presStyleLbl="parChTrans1D3" presStyleIdx="3" presStyleCnt="4" custSzY="458891"/>
      <dgm:spPr/>
    </dgm:pt>
    <dgm:pt modelId="{A67CC791-B0B5-481E-9ECF-B4ABD13E86B6}" type="pres">
      <dgm:prSet presAssocID="{96CEB32E-C82E-4B7B-9083-8CE09C3B67DB}" presName="hierRoot3" presStyleCnt="0"/>
      <dgm:spPr/>
    </dgm:pt>
    <dgm:pt modelId="{EC34C1F0-FD82-43EB-8777-89F78688177C}" type="pres">
      <dgm:prSet presAssocID="{96CEB32E-C82E-4B7B-9083-8CE09C3B67DB}" presName="composite3" presStyleCnt="0"/>
      <dgm:spPr/>
    </dgm:pt>
    <dgm:pt modelId="{1370DC61-047E-40D8-B9CC-CBF9AC6B7BBE}" type="pres">
      <dgm:prSet presAssocID="{96CEB32E-C82E-4B7B-9083-8CE09C3B67DB}" presName="background3" presStyleLbl="node3" presStyleIdx="3" presStyleCnt="4"/>
      <dgm:spPr/>
    </dgm:pt>
    <dgm:pt modelId="{F83D2E22-A07E-4D10-B5AD-B23B50300238}" type="pres">
      <dgm:prSet presAssocID="{96CEB32E-C82E-4B7B-9083-8CE09C3B67DB}" presName="text3" presStyleLbl="fgAcc3" presStyleIdx="3" presStyleCnt="4" custScaleY="50004">
        <dgm:presLayoutVars>
          <dgm:chPref val="3"/>
        </dgm:presLayoutVars>
      </dgm:prSet>
      <dgm:spPr/>
    </dgm:pt>
    <dgm:pt modelId="{29BF6FBF-5BF1-47B6-B6BB-E2689139A2E3}" type="pres">
      <dgm:prSet presAssocID="{96CEB32E-C82E-4B7B-9083-8CE09C3B67DB}" presName="hierChild4" presStyleCnt="0"/>
      <dgm:spPr/>
    </dgm:pt>
  </dgm:ptLst>
  <dgm:cxnLst>
    <dgm:cxn modelId="{18627401-959E-4D3B-A0FF-9A52263CC3F8}" type="presOf" srcId="{16600625-05FA-4320-9D81-D27AFB28C888}" destId="{1B2DD68B-2205-4935-90CD-BF6BE08AAEAD}" srcOrd="0" destOrd="0" presId="urn:microsoft.com/office/officeart/2005/8/layout/hierarchy1"/>
    <dgm:cxn modelId="{3B34CD10-B514-4FF6-B616-FC158DCD1A66}" type="presOf" srcId="{980C05ED-393D-44CB-9EFD-34E003DE24C7}" destId="{9D5933C9-AE2E-4B6D-A997-34FC469753A5}" srcOrd="0" destOrd="0" presId="urn:microsoft.com/office/officeart/2005/8/layout/hierarchy1"/>
    <dgm:cxn modelId="{2863B11A-6BB2-4E3B-BE1A-DAAA053B34E8}" type="presOf" srcId="{E8841B3D-4EA4-4B06-9800-7AC42E5CE98D}" destId="{07B45DF8-7289-4920-B86A-B3B257474DA8}" srcOrd="0" destOrd="0" presId="urn:microsoft.com/office/officeart/2005/8/layout/hierarchy1"/>
    <dgm:cxn modelId="{E5F9B835-2C07-4577-9AB0-A07C50FA48C4}" srcId="{AC3E7006-8463-4F2D-AE95-9F88FD1482E3}" destId="{980C05ED-393D-44CB-9EFD-34E003DE24C7}" srcOrd="0" destOrd="0" parTransId="{BCB48659-9EA7-42F1-9E64-29268007A7C1}" sibTransId="{3B6D4F09-AF6D-442C-925D-3C535D6C8A2B}"/>
    <dgm:cxn modelId="{D3853F5E-BBE7-4DC0-BE87-7601ABA1FC48}" type="presOf" srcId="{7DEC8448-B798-4186-805E-4544CC2890D5}" destId="{4B6EC890-B369-467D-B1D1-E8C53DA2CB3E}" srcOrd="0" destOrd="0" presId="urn:microsoft.com/office/officeart/2005/8/layout/hierarchy1"/>
    <dgm:cxn modelId="{0B381562-CF9D-4DB6-8BEA-121A70CE9C0B}" type="presOf" srcId="{AC3E7006-8463-4F2D-AE95-9F88FD1482E3}" destId="{7B5CE188-CF57-4243-A3D0-E5047EF4DC1A}" srcOrd="0" destOrd="0" presId="urn:microsoft.com/office/officeart/2005/8/layout/hierarchy1"/>
    <dgm:cxn modelId="{3AF1A163-D1E9-4210-944C-C02DF4531893}" type="presOf" srcId="{902493F4-DA02-4958-97C2-1E7974932FD7}" destId="{17775364-5597-454E-8726-78ECAF6F364A}" srcOrd="0" destOrd="0" presId="urn:microsoft.com/office/officeart/2005/8/layout/hierarchy1"/>
    <dgm:cxn modelId="{80F5E744-960F-4D32-AEC5-178822930FEE}" srcId="{AC3E7006-8463-4F2D-AE95-9F88FD1482E3}" destId="{96CEB32E-C82E-4B7B-9083-8CE09C3B67DB}" srcOrd="1" destOrd="0" parTransId="{218371DC-1FCD-4229-8854-26B0683ED108}" sibTransId="{E7609B6B-D042-4B9E-B482-C4B43E705635}"/>
    <dgm:cxn modelId="{F1423346-D03C-4AD1-8E78-EE3979C75086}" srcId="{FF39F218-978F-41B2-A770-C7EEC59A3A0F}" destId="{64D7C856-D020-4779-901A-CC1C1F17BA9D}" srcOrd="0" destOrd="0" parTransId="{49E6592C-3554-43A9-B9FE-66382768680E}" sibTransId="{8DCF4C62-5C59-407D-B780-B675427CA576}"/>
    <dgm:cxn modelId="{E5789B6B-4736-49A6-B111-9424AE1DA1A0}" type="presOf" srcId="{5A46948B-EC6D-46F7-A64D-5E888139D0D4}" destId="{2779F8F1-4DE4-4C31-9BE1-ABB314EB78A0}" srcOrd="0" destOrd="0" presId="urn:microsoft.com/office/officeart/2005/8/layout/hierarchy1"/>
    <dgm:cxn modelId="{7071726C-3B90-4E6E-B6BB-2BA9DFF4953C}" type="presOf" srcId="{FF39F218-978F-41B2-A770-C7EEC59A3A0F}" destId="{574FA74F-B4F3-4531-BAC2-AE5C9FD088F1}" srcOrd="0" destOrd="0" presId="urn:microsoft.com/office/officeart/2005/8/layout/hierarchy1"/>
    <dgm:cxn modelId="{7D146570-FC28-4DE3-BA6A-8A9255104F38}" type="presOf" srcId="{F1931B74-006D-436A-85BB-D0C455731FD4}" destId="{38AEFE7B-0929-4AD0-BAFF-20436813BF05}" srcOrd="0" destOrd="0" presId="urn:microsoft.com/office/officeart/2005/8/layout/hierarchy1"/>
    <dgm:cxn modelId="{5DB8F277-4844-48AD-B24F-0852C37F7767}" type="presOf" srcId="{19FCC422-D487-4D63-B0A7-047B42A79B89}" destId="{D4A8A8E4-5DB8-41E3-806C-A08B51889DA8}" srcOrd="0" destOrd="0" presId="urn:microsoft.com/office/officeart/2005/8/layout/hierarchy1"/>
    <dgm:cxn modelId="{CFDCBF7D-4EE6-4441-8DAA-2EB8C9042711}" type="presOf" srcId="{890EB757-F052-49D4-8648-850C9702AE52}" destId="{6E99ED4F-E328-4789-97A9-3E68C23E752F}" srcOrd="0" destOrd="0" presId="urn:microsoft.com/office/officeart/2005/8/layout/hierarchy1"/>
    <dgm:cxn modelId="{E1F34A81-52D2-4FBD-B2B6-1BA6D80D9752}" type="presOf" srcId="{49E6592C-3554-43A9-B9FE-66382768680E}" destId="{2E5F87E5-33FF-48BC-9E9B-D2316F1BFA3A}" srcOrd="0" destOrd="0" presId="urn:microsoft.com/office/officeart/2005/8/layout/hierarchy1"/>
    <dgm:cxn modelId="{3F8BF98B-F8A0-4992-B1F0-D979132D1877}" srcId="{902493F4-DA02-4958-97C2-1E7974932FD7}" destId="{FF39F218-978F-41B2-A770-C7EEC59A3A0F}" srcOrd="0" destOrd="0" parTransId="{1E333486-BD33-4F38-AAD3-7F1181A2A811}" sibTransId="{3A84B4B0-CDE1-443E-9203-080C74FEC604}"/>
    <dgm:cxn modelId="{452AB38D-E5B6-44DA-867B-C5C70A5EBA06}" type="presOf" srcId="{218371DC-1FCD-4229-8854-26B0683ED108}" destId="{EE132651-BCD5-40F3-85B3-8E0E0EB8350C}" srcOrd="0" destOrd="0" presId="urn:microsoft.com/office/officeart/2005/8/layout/hierarchy1"/>
    <dgm:cxn modelId="{84340DA1-EE5D-4BB3-B936-67707C26CF70}" srcId="{5DB32074-BD8B-4B38-87BC-74706552AA85}" destId="{16600625-05FA-4320-9D81-D27AFB28C888}" srcOrd="1" destOrd="0" parTransId="{1B7DA37E-6881-4394-90D7-53BBC4FAA0C3}" sibTransId="{9187312D-C71F-4546-86AC-83C174028C9A}"/>
    <dgm:cxn modelId="{7B05F2A3-CAEA-4236-82E9-6650A75A2E6D}" srcId="{FF39F218-978F-41B2-A770-C7EEC59A3A0F}" destId="{AC3E7006-8463-4F2D-AE95-9F88FD1482E3}" srcOrd="1" destOrd="0" parTransId="{F1931B74-006D-436A-85BB-D0C455731FD4}" sibTransId="{39274E1A-690B-460D-8ADE-3199A695A2EB}"/>
    <dgm:cxn modelId="{96778FAE-85B3-4463-AC73-AB4FA748C56E}" type="presOf" srcId="{5DB32074-BD8B-4B38-87BC-74706552AA85}" destId="{2E5B547E-4B62-45D8-AFDC-E06A577BA429}" srcOrd="0" destOrd="0" presId="urn:microsoft.com/office/officeart/2005/8/layout/hierarchy1"/>
    <dgm:cxn modelId="{8A1539B9-2E75-4B3E-ADC4-BBA4519AF2BA}" srcId="{64D7C856-D020-4779-901A-CC1C1F17BA9D}" destId="{5A46948B-EC6D-46F7-A64D-5E888139D0D4}" srcOrd="1" destOrd="0" parTransId="{7DEC8448-B798-4186-805E-4544CC2890D5}" sibTransId="{0920412A-A19D-4FB8-8343-D266399545B5}"/>
    <dgm:cxn modelId="{C7C2C7BB-0BB3-426E-8504-525351E065B3}" type="presOf" srcId="{64D7C856-D020-4779-901A-CC1C1F17BA9D}" destId="{564C5E78-5029-45E0-A47C-73B295FBFCAD}" srcOrd="0" destOrd="0" presId="urn:microsoft.com/office/officeart/2005/8/layout/hierarchy1"/>
    <dgm:cxn modelId="{A43C32C6-C229-42FA-A26B-446928D47B34}" srcId="{5DB32074-BD8B-4B38-87BC-74706552AA85}" destId="{19FCC422-D487-4D63-B0A7-047B42A79B89}" srcOrd="0" destOrd="0" parTransId="{E8841B3D-4EA4-4B06-9800-7AC42E5CE98D}" sibTransId="{E0CA392F-79BC-4A62-A7E1-EC52DD6659D1}"/>
    <dgm:cxn modelId="{D16702D1-C0B3-413D-9874-347549E150A6}" type="presOf" srcId="{BCB48659-9EA7-42F1-9E64-29268007A7C1}" destId="{127B30FB-C68A-4500-81EA-F3EA590C17CC}" srcOrd="0" destOrd="0" presId="urn:microsoft.com/office/officeart/2005/8/layout/hierarchy1"/>
    <dgm:cxn modelId="{66110BD5-933B-4327-A8F2-D975DA992953}" type="presOf" srcId="{1B7DA37E-6881-4394-90D7-53BBC4FAA0C3}" destId="{A5DA7274-B766-4E43-B0AE-3822DB904175}" srcOrd="0" destOrd="0" presId="urn:microsoft.com/office/officeart/2005/8/layout/hierarchy1"/>
    <dgm:cxn modelId="{36DD7CDF-4E47-4F29-A1F6-9169CA2C00BF}" type="presOf" srcId="{96CEB32E-C82E-4B7B-9083-8CE09C3B67DB}" destId="{F83D2E22-A07E-4D10-B5AD-B23B50300238}" srcOrd="0" destOrd="0" presId="urn:microsoft.com/office/officeart/2005/8/layout/hierarchy1"/>
    <dgm:cxn modelId="{975E10E9-0AE4-44E4-93C3-6320CD7CD1E7}" srcId="{64D7C856-D020-4779-901A-CC1C1F17BA9D}" destId="{5DB32074-BD8B-4B38-87BC-74706552AA85}" srcOrd="0" destOrd="0" parTransId="{890EB757-F052-49D4-8648-850C9702AE52}" sibTransId="{62FC96C5-CC35-4DF0-8F88-5F920C83B6F5}"/>
    <dgm:cxn modelId="{960753D4-4850-4F39-BA46-F9F96C8ACD74}" type="presParOf" srcId="{17775364-5597-454E-8726-78ECAF6F364A}" destId="{83D9C2CD-F3D5-476B-A38C-A5DBBBB6E5EF}" srcOrd="0" destOrd="0" presId="urn:microsoft.com/office/officeart/2005/8/layout/hierarchy1"/>
    <dgm:cxn modelId="{C4453975-07AB-4191-9F45-9F970B853825}" type="presParOf" srcId="{83D9C2CD-F3D5-476B-A38C-A5DBBBB6E5EF}" destId="{CB121174-EDCD-491D-B72B-CF0552E8C87B}" srcOrd="0" destOrd="0" presId="urn:microsoft.com/office/officeart/2005/8/layout/hierarchy1"/>
    <dgm:cxn modelId="{90990084-293C-4F7A-928B-F711F3E2BCDB}" type="presParOf" srcId="{CB121174-EDCD-491D-B72B-CF0552E8C87B}" destId="{2B808DDE-14F3-44FC-A2F2-543AD04A5DA0}" srcOrd="0" destOrd="0" presId="urn:microsoft.com/office/officeart/2005/8/layout/hierarchy1"/>
    <dgm:cxn modelId="{FBA434FC-8E27-4403-B558-0C1452D0B070}" type="presParOf" srcId="{CB121174-EDCD-491D-B72B-CF0552E8C87B}" destId="{574FA74F-B4F3-4531-BAC2-AE5C9FD088F1}" srcOrd="1" destOrd="0" presId="urn:microsoft.com/office/officeart/2005/8/layout/hierarchy1"/>
    <dgm:cxn modelId="{ACEE9653-2B46-4761-B9D8-A8673A6C6561}" type="presParOf" srcId="{83D9C2CD-F3D5-476B-A38C-A5DBBBB6E5EF}" destId="{63AADF27-9A82-46E8-AD71-0B62B93BB312}" srcOrd="1" destOrd="0" presId="urn:microsoft.com/office/officeart/2005/8/layout/hierarchy1"/>
    <dgm:cxn modelId="{46DDDF0C-2AF0-4F9C-B13A-A8B4F5B54F79}" type="presParOf" srcId="{63AADF27-9A82-46E8-AD71-0B62B93BB312}" destId="{2E5F87E5-33FF-48BC-9E9B-D2316F1BFA3A}" srcOrd="0" destOrd="0" presId="urn:microsoft.com/office/officeart/2005/8/layout/hierarchy1"/>
    <dgm:cxn modelId="{FE116107-A6FF-4516-A564-142A75F68FBA}" type="presParOf" srcId="{63AADF27-9A82-46E8-AD71-0B62B93BB312}" destId="{5103C93B-7943-4531-9569-B357C0B37D02}" srcOrd="1" destOrd="0" presId="urn:microsoft.com/office/officeart/2005/8/layout/hierarchy1"/>
    <dgm:cxn modelId="{82B57BD7-9CA6-4503-BEFB-D2553FADB6E2}" type="presParOf" srcId="{5103C93B-7943-4531-9569-B357C0B37D02}" destId="{518B3CF1-030C-4B4F-9C09-AEE98234F3A5}" srcOrd="0" destOrd="0" presId="urn:microsoft.com/office/officeart/2005/8/layout/hierarchy1"/>
    <dgm:cxn modelId="{60323C4D-72A2-4A4A-BFC5-EA72EDFCF74D}" type="presParOf" srcId="{518B3CF1-030C-4B4F-9C09-AEE98234F3A5}" destId="{D404BB9D-E473-4EF8-A91D-48B538B5C8BF}" srcOrd="0" destOrd="0" presId="urn:microsoft.com/office/officeart/2005/8/layout/hierarchy1"/>
    <dgm:cxn modelId="{BC68A176-4AF6-48F3-A909-E115BE85EC7B}" type="presParOf" srcId="{518B3CF1-030C-4B4F-9C09-AEE98234F3A5}" destId="{564C5E78-5029-45E0-A47C-73B295FBFCAD}" srcOrd="1" destOrd="0" presId="urn:microsoft.com/office/officeart/2005/8/layout/hierarchy1"/>
    <dgm:cxn modelId="{5AB9EF31-BA15-4666-B1DE-BCE55EE196C2}" type="presParOf" srcId="{5103C93B-7943-4531-9569-B357C0B37D02}" destId="{817EC347-BFA1-4EDA-BD28-028E965B5BFC}" srcOrd="1" destOrd="0" presId="urn:microsoft.com/office/officeart/2005/8/layout/hierarchy1"/>
    <dgm:cxn modelId="{B9A39DC8-C605-409E-98BD-3C16629080B2}" type="presParOf" srcId="{817EC347-BFA1-4EDA-BD28-028E965B5BFC}" destId="{6E99ED4F-E328-4789-97A9-3E68C23E752F}" srcOrd="0" destOrd="0" presId="urn:microsoft.com/office/officeart/2005/8/layout/hierarchy1"/>
    <dgm:cxn modelId="{DF3692B5-72B3-485E-B657-C71C1F1E6D19}" type="presParOf" srcId="{817EC347-BFA1-4EDA-BD28-028E965B5BFC}" destId="{450BB40A-3EE4-4765-9B81-8CE439542A4C}" srcOrd="1" destOrd="0" presId="urn:microsoft.com/office/officeart/2005/8/layout/hierarchy1"/>
    <dgm:cxn modelId="{4FC6F88B-AEFB-4227-AC71-75C2D93614FA}" type="presParOf" srcId="{450BB40A-3EE4-4765-9B81-8CE439542A4C}" destId="{1B0D25B0-3EE9-482D-8C2F-37CE7463B1D6}" srcOrd="0" destOrd="0" presId="urn:microsoft.com/office/officeart/2005/8/layout/hierarchy1"/>
    <dgm:cxn modelId="{0DB9A59B-37C8-4768-9A01-BDB6E919592E}" type="presParOf" srcId="{1B0D25B0-3EE9-482D-8C2F-37CE7463B1D6}" destId="{EB53C891-0A65-4961-8C87-3C8D72CF32EC}" srcOrd="0" destOrd="0" presId="urn:microsoft.com/office/officeart/2005/8/layout/hierarchy1"/>
    <dgm:cxn modelId="{4765379E-F256-4D78-8D57-791A1D1D9BAD}" type="presParOf" srcId="{1B0D25B0-3EE9-482D-8C2F-37CE7463B1D6}" destId="{2E5B547E-4B62-45D8-AFDC-E06A577BA429}" srcOrd="1" destOrd="0" presId="urn:microsoft.com/office/officeart/2005/8/layout/hierarchy1"/>
    <dgm:cxn modelId="{06489C4D-0EA8-4966-B885-455C1B48ECF7}" type="presParOf" srcId="{450BB40A-3EE4-4765-9B81-8CE439542A4C}" destId="{AC582EEE-0535-449C-A66B-8A7A1934C67A}" srcOrd="1" destOrd="0" presId="urn:microsoft.com/office/officeart/2005/8/layout/hierarchy1"/>
    <dgm:cxn modelId="{9479940A-71FB-495E-84B4-A9FCD3C6E6C1}" type="presParOf" srcId="{AC582EEE-0535-449C-A66B-8A7A1934C67A}" destId="{07B45DF8-7289-4920-B86A-B3B257474DA8}" srcOrd="0" destOrd="0" presId="urn:microsoft.com/office/officeart/2005/8/layout/hierarchy1"/>
    <dgm:cxn modelId="{88149E2D-D03F-4AF1-A5F4-B34265DB0D3C}" type="presParOf" srcId="{AC582EEE-0535-449C-A66B-8A7A1934C67A}" destId="{B41DA404-FBC4-43D3-8F2D-9DAE734015BF}" srcOrd="1" destOrd="0" presId="urn:microsoft.com/office/officeart/2005/8/layout/hierarchy1"/>
    <dgm:cxn modelId="{64EB1CD3-7151-4F07-9E48-2FD0FA2DFD93}" type="presParOf" srcId="{B41DA404-FBC4-43D3-8F2D-9DAE734015BF}" destId="{F236BA17-35A2-4155-968A-831BAD42D0A0}" srcOrd="0" destOrd="0" presId="urn:microsoft.com/office/officeart/2005/8/layout/hierarchy1"/>
    <dgm:cxn modelId="{AF468239-5638-412A-BF37-BE57D27C0BC2}" type="presParOf" srcId="{F236BA17-35A2-4155-968A-831BAD42D0A0}" destId="{56F283C1-839B-4080-B9DE-C078FC7DD808}" srcOrd="0" destOrd="0" presId="urn:microsoft.com/office/officeart/2005/8/layout/hierarchy1"/>
    <dgm:cxn modelId="{A4E12140-E367-48A6-98B4-DA054611EDB8}" type="presParOf" srcId="{F236BA17-35A2-4155-968A-831BAD42D0A0}" destId="{D4A8A8E4-5DB8-41E3-806C-A08B51889DA8}" srcOrd="1" destOrd="0" presId="urn:microsoft.com/office/officeart/2005/8/layout/hierarchy1"/>
    <dgm:cxn modelId="{D445E318-52CA-4200-8092-9A3B2CE89C8A}" type="presParOf" srcId="{B41DA404-FBC4-43D3-8F2D-9DAE734015BF}" destId="{841951E8-BDF1-4AAB-B80A-B6D75D7642D8}" srcOrd="1" destOrd="0" presId="urn:microsoft.com/office/officeart/2005/8/layout/hierarchy1"/>
    <dgm:cxn modelId="{55B714C3-6531-418F-864E-2D53D5C93AE7}" type="presParOf" srcId="{AC582EEE-0535-449C-A66B-8A7A1934C67A}" destId="{A5DA7274-B766-4E43-B0AE-3822DB904175}" srcOrd="2" destOrd="0" presId="urn:microsoft.com/office/officeart/2005/8/layout/hierarchy1"/>
    <dgm:cxn modelId="{D9DE577F-E710-4DD8-8628-8FC71A5F36D8}" type="presParOf" srcId="{AC582EEE-0535-449C-A66B-8A7A1934C67A}" destId="{7D00FA40-45B3-4022-BAA9-2C859B988825}" srcOrd="3" destOrd="0" presId="urn:microsoft.com/office/officeart/2005/8/layout/hierarchy1"/>
    <dgm:cxn modelId="{05D2D809-B448-48B0-AE61-532087F5A69B}" type="presParOf" srcId="{7D00FA40-45B3-4022-BAA9-2C859B988825}" destId="{39E58772-7FDB-4A94-954A-51DF794684AE}" srcOrd="0" destOrd="0" presId="urn:microsoft.com/office/officeart/2005/8/layout/hierarchy1"/>
    <dgm:cxn modelId="{585314CB-C597-47C1-A1CE-0019AA5B41E8}" type="presParOf" srcId="{39E58772-7FDB-4A94-954A-51DF794684AE}" destId="{F55531CE-692A-49CF-9787-BC1AD8ADBAB3}" srcOrd="0" destOrd="0" presId="urn:microsoft.com/office/officeart/2005/8/layout/hierarchy1"/>
    <dgm:cxn modelId="{478E94F0-214B-4624-80A2-EE36A876EC29}" type="presParOf" srcId="{39E58772-7FDB-4A94-954A-51DF794684AE}" destId="{1B2DD68B-2205-4935-90CD-BF6BE08AAEAD}" srcOrd="1" destOrd="0" presId="urn:microsoft.com/office/officeart/2005/8/layout/hierarchy1"/>
    <dgm:cxn modelId="{2A41742B-4A74-40CE-9DD6-EFA61FA507CA}" type="presParOf" srcId="{7D00FA40-45B3-4022-BAA9-2C859B988825}" destId="{8C9C322E-9A01-4DED-AC66-4FF1B532AE2E}" srcOrd="1" destOrd="0" presId="urn:microsoft.com/office/officeart/2005/8/layout/hierarchy1"/>
    <dgm:cxn modelId="{407E878E-699D-40EA-9E2A-921367662B55}" type="presParOf" srcId="{817EC347-BFA1-4EDA-BD28-028E965B5BFC}" destId="{4B6EC890-B369-467D-B1D1-E8C53DA2CB3E}" srcOrd="2" destOrd="0" presId="urn:microsoft.com/office/officeart/2005/8/layout/hierarchy1"/>
    <dgm:cxn modelId="{397D354E-6205-47DB-96E6-6F2A061771D7}" type="presParOf" srcId="{817EC347-BFA1-4EDA-BD28-028E965B5BFC}" destId="{563D2DF6-8546-4AC9-9158-D5C35D2AF438}" srcOrd="3" destOrd="0" presId="urn:microsoft.com/office/officeart/2005/8/layout/hierarchy1"/>
    <dgm:cxn modelId="{625115CD-00E9-4205-94F6-81473241E409}" type="presParOf" srcId="{563D2DF6-8546-4AC9-9158-D5C35D2AF438}" destId="{8E134D1F-158E-4514-8348-DB5F5DA263BA}" srcOrd="0" destOrd="0" presId="urn:microsoft.com/office/officeart/2005/8/layout/hierarchy1"/>
    <dgm:cxn modelId="{23051874-885B-4971-986E-C8F8637C8BAD}" type="presParOf" srcId="{8E134D1F-158E-4514-8348-DB5F5DA263BA}" destId="{62703F52-FB34-4305-8385-F4788BA7021C}" srcOrd="0" destOrd="0" presId="urn:microsoft.com/office/officeart/2005/8/layout/hierarchy1"/>
    <dgm:cxn modelId="{3BE11DC8-BF7C-4250-A6C2-243066657EF2}" type="presParOf" srcId="{8E134D1F-158E-4514-8348-DB5F5DA263BA}" destId="{2779F8F1-4DE4-4C31-9BE1-ABB314EB78A0}" srcOrd="1" destOrd="0" presId="urn:microsoft.com/office/officeart/2005/8/layout/hierarchy1"/>
    <dgm:cxn modelId="{47520ED6-4D8C-47CA-8EA5-602331D7594A}" type="presParOf" srcId="{563D2DF6-8546-4AC9-9158-D5C35D2AF438}" destId="{1A6164E0-3C9E-4CDF-A968-37943FE743D1}" srcOrd="1" destOrd="0" presId="urn:microsoft.com/office/officeart/2005/8/layout/hierarchy1"/>
    <dgm:cxn modelId="{8CEA5851-6E3C-4BE1-9C61-4EDF429273AB}" type="presParOf" srcId="{63AADF27-9A82-46E8-AD71-0B62B93BB312}" destId="{38AEFE7B-0929-4AD0-BAFF-20436813BF05}" srcOrd="2" destOrd="0" presId="urn:microsoft.com/office/officeart/2005/8/layout/hierarchy1"/>
    <dgm:cxn modelId="{0ABA6903-FC59-406F-9115-FD62967CE3A7}" type="presParOf" srcId="{63AADF27-9A82-46E8-AD71-0B62B93BB312}" destId="{1EA5D6ED-02F0-4FEC-A7DD-8234FB541079}" srcOrd="3" destOrd="0" presId="urn:microsoft.com/office/officeart/2005/8/layout/hierarchy1"/>
    <dgm:cxn modelId="{1AAF6B50-0D1E-4A5F-8B64-FA7AD7CC7435}" type="presParOf" srcId="{1EA5D6ED-02F0-4FEC-A7DD-8234FB541079}" destId="{01361E32-9606-438F-8750-76293AD78B24}" srcOrd="0" destOrd="0" presId="urn:microsoft.com/office/officeart/2005/8/layout/hierarchy1"/>
    <dgm:cxn modelId="{0B3EBD37-EC60-4646-9640-2D62E4F3CB89}" type="presParOf" srcId="{01361E32-9606-438F-8750-76293AD78B24}" destId="{8F8649D9-7493-484D-80A0-539DC5213A75}" srcOrd="0" destOrd="0" presId="urn:microsoft.com/office/officeart/2005/8/layout/hierarchy1"/>
    <dgm:cxn modelId="{65C9B677-94CA-4EC0-9898-EF67894B7A0D}" type="presParOf" srcId="{01361E32-9606-438F-8750-76293AD78B24}" destId="{7B5CE188-CF57-4243-A3D0-E5047EF4DC1A}" srcOrd="1" destOrd="0" presId="urn:microsoft.com/office/officeart/2005/8/layout/hierarchy1"/>
    <dgm:cxn modelId="{4E6E9022-4DB6-4F39-BBCC-658113109AD3}" type="presParOf" srcId="{1EA5D6ED-02F0-4FEC-A7DD-8234FB541079}" destId="{211D0AF7-A6DD-4B41-8460-893B3FE23B36}" srcOrd="1" destOrd="0" presId="urn:microsoft.com/office/officeart/2005/8/layout/hierarchy1"/>
    <dgm:cxn modelId="{2A1C3461-158F-4F48-8A92-9B9CBAFF742E}" type="presParOf" srcId="{211D0AF7-A6DD-4B41-8460-893B3FE23B36}" destId="{127B30FB-C68A-4500-81EA-F3EA590C17CC}" srcOrd="0" destOrd="0" presId="urn:microsoft.com/office/officeart/2005/8/layout/hierarchy1"/>
    <dgm:cxn modelId="{DFEA61C1-3C8E-4791-B057-A5C0298AE709}" type="presParOf" srcId="{211D0AF7-A6DD-4B41-8460-893B3FE23B36}" destId="{A26C2F2B-2B9E-47C5-88A4-7F5CB6C52310}" srcOrd="1" destOrd="0" presId="urn:microsoft.com/office/officeart/2005/8/layout/hierarchy1"/>
    <dgm:cxn modelId="{2C19DA93-8404-4C0B-B1F4-FE4A5005798D}" type="presParOf" srcId="{A26C2F2B-2B9E-47C5-88A4-7F5CB6C52310}" destId="{4A688D0C-F439-4A0C-9B66-6A08E88EAF93}" srcOrd="0" destOrd="0" presId="urn:microsoft.com/office/officeart/2005/8/layout/hierarchy1"/>
    <dgm:cxn modelId="{AA9AE016-8BDC-4660-9072-C6AA21951209}" type="presParOf" srcId="{4A688D0C-F439-4A0C-9B66-6A08E88EAF93}" destId="{14FB678C-B77D-44DC-9C8B-09A939620FDB}" srcOrd="0" destOrd="0" presId="urn:microsoft.com/office/officeart/2005/8/layout/hierarchy1"/>
    <dgm:cxn modelId="{A2DD7136-A5BC-4228-9EE1-2B04A0247C80}" type="presParOf" srcId="{4A688D0C-F439-4A0C-9B66-6A08E88EAF93}" destId="{9D5933C9-AE2E-4B6D-A997-34FC469753A5}" srcOrd="1" destOrd="0" presId="urn:microsoft.com/office/officeart/2005/8/layout/hierarchy1"/>
    <dgm:cxn modelId="{CB619BB3-1071-4B4D-AF58-40EE97A60E30}" type="presParOf" srcId="{A26C2F2B-2B9E-47C5-88A4-7F5CB6C52310}" destId="{05BC73A8-FA6F-4F43-915D-56786AF9C438}" srcOrd="1" destOrd="0" presId="urn:microsoft.com/office/officeart/2005/8/layout/hierarchy1"/>
    <dgm:cxn modelId="{D5CCF8E9-29AE-4787-856A-6ADA292225FB}" type="presParOf" srcId="{211D0AF7-A6DD-4B41-8460-893B3FE23B36}" destId="{EE132651-BCD5-40F3-85B3-8E0E0EB8350C}" srcOrd="2" destOrd="0" presId="urn:microsoft.com/office/officeart/2005/8/layout/hierarchy1"/>
    <dgm:cxn modelId="{4BD05C96-B2A6-4E7D-A137-BB0367DB865A}" type="presParOf" srcId="{211D0AF7-A6DD-4B41-8460-893B3FE23B36}" destId="{A67CC791-B0B5-481E-9ECF-B4ABD13E86B6}" srcOrd="3" destOrd="0" presId="urn:microsoft.com/office/officeart/2005/8/layout/hierarchy1"/>
    <dgm:cxn modelId="{FA679345-E2F9-496B-8FF4-0C90CB420950}" type="presParOf" srcId="{A67CC791-B0B5-481E-9ECF-B4ABD13E86B6}" destId="{EC34C1F0-FD82-43EB-8777-89F78688177C}" srcOrd="0" destOrd="0" presId="urn:microsoft.com/office/officeart/2005/8/layout/hierarchy1"/>
    <dgm:cxn modelId="{A0C578EB-A6C6-4A7E-A408-625DFED16E9D}" type="presParOf" srcId="{EC34C1F0-FD82-43EB-8777-89F78688177C}" destId="{1370DC61-047E-40D8-B9CC-CBF9AC6B7BBE}" srcOrd="0" destOrd="0" presId="urn:microsoft.com/office/officeart/2005/8/layout/hierarchy1"/>
    <dgm:cxn modelId="{EB82C46A-D0AA-42F5-BB5A-D3CCC427C177}" type="presParOf" srcId="{EC34C1F0-FD82-43EB-8777-89F78688177C}" destId="{F83D2E22-A07E-4D10-B5AD-B23B50300238}" srcOrd="1" destOrd="0" presId="urn:microsoft.com/office/officeart/2005/8/layout/hierarchy1"/>
    <dgm:cxn modelId="{EE2F812C-05DE-4417-B8F6-66E0055EAA23}" type="presParOf" srcId="{A67CC791-B0B5-481E-9ECF-B4ABD13E86B6}" destId="{29BF6FBF-5BF1-47B6-B6BB-E2689139A2E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89690-287F-440C-AC32-08176B5F4CAD}">
      <dsp:nvSpPr>
        <dsp:cNvPr id="0" name=""/>
        <dsp:cNvSpPr/>
      </dsp:nvSpPr>
      <dsp:spPr>
        <a:xfrm>
          <a:off x="7051214" y="1313235"/>
          <a:ext cx="1413392" cy="34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79"/>
              </a:lnTo>
              <a:lnTo>
                <a:pt x="1413392" y="227679"/>
              </a:lnTo>
              <a:lnTo>
                <a:pt x="1413392" y="34444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ADCE9-55BE-444C-965B-B79CB2D46783}">
      <dsp:nvSpPr>
        <dsp:cNvPr id="0" name=""/>
        <dsp:cNvSpPr/>
      </dsp:nvSpPr>
      <dsp:spPr>
        <a:xfrm>
          <a:off x="9888506" y="5080594"/>
          <a:ext cx="1529289" cy="372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04"/>
              </a:lnTo>
              <a:lnTo>
                <a:pt x="1529289" y="255804"/>
              </a:lnTo>
              <a:lnTo>
                <a:pt x="1529289" y="37256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D087-77CC-4F22-BC29-EFA9E94161BA}">
      <dsp:nvSpPr>
        <dsp:cNvPr id="0" name=""/>
        <dsp:cNvSpPr/>
      </dsp:nvSpPr>
      <dsp:spPr>
        <a:xfrm>
          <a:off x="9842786" y="5080594"/>
          <a:ext cx="91440" cy="3428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81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90C2-A47D-45CC-AEF7-C42F1DCB6091}">
      <dsp:nvSpPr>
        <dsp:cNvPr id="0" name=""/>
        <dsp:cNvSpPr/>
      </dsp:nvSpPr>
      <dsp:spPr>
        <a:xfrm>
          <a:off x="8336756" y="5080594"/>
          <a:ext cx="1551750" cy="372568"/>
        </a:xfrm>
        <a:custGeom>
          <a:avLst/>
          <a:gdLst/>
          <a:ahLst/>
          <a:cxnLst/>
          <a:rect l="0" t="0" r="0" b="0"/>
          <a:pathLst>
            <a:path>
              <a:moveTo>
                <a:pt x="1551750" y="0"/>
              </a:moveTo>
              <a:lnTo>
                <a:pt x="1551750" y="255804"/>
              </a:lnTo>
              <a:lnTo>
                <a:pt x="0" y="255804"/>
              </a:lnTo>
              <a:lnTo>
                <a:pt x="0" y="37256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8D7F1-8ACE-47C3-8196-09F53B419690}">
      <dsp:nvSpPr>
        <dsp:cNvPr id="0" name=""/>
        <dsp:cNvSpPr/>
      </dsp:nvSpPr>
      <dsp:spPr>
        <a:xfrm>
          <a:off x="9107016" y="4176604"/>
          <a:ext cx="781490" cy="360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14"/>
              </a:lnTo>
              <a:lnTo>
                <a:pt x="781490" y="243814"/>
              </a:lnTo>
              <a:lnTo>
                <a:pt x="781490" y="36057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0D0C4-239A-4A11-9931-B9B8A26251D8}">
      <dsp:nvSpPr>
        <dsp:cNvPr id="0" name=""/>
        <dsp:cNvSpPr/>
      </dsp:nvSpPr>
      <dsp:spPr>
        <a:xfrm>
          <a:off x="8284372" y="4176604"/>
          <a:ext cx="822643" cy="360578"/>
        </a:xfrm>
        <a:custGeom>
          <a:avLst/>
          <a:gdLst/>
          <a:ahLst/>
          <a:cxnLst/>
          <a:rect l="0" t="0" r="0" b="0"/>
          <a:pathLst>
            <a:path>
              <a:moveTo>
                <a:pt x="822643" y="0"/>
              </a:moveTo>
              <a:lnTo>
                <a:pt x="822643" y="243814"/>
              </a:lnTo>
              <a:lnTo>
                <a:pt x="0" y="243814"/>
              </a:lnTo>
              <a:lnTo>
                <a:pt x="0" y="36057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54EDA-8B23-49B9-8812-1F8F69F5B61E}">
      <dsp:nvSpPr>
        <dsp:cNvPr id="0" name=""/>
        <dsp:cNvSpPr/>
      </dsp:nvSpPr>
      <dsp:spPr>
        <a:xfrm>
          <a:off x="8237170" y="3180563"/>
          <a:ext cx="869846" cy="36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20"/>
              </a:lnTo>
              <a:lnTo>
                <a:pt x="869846" y="248320"/>
              </a:lnTo>
              <a:lnTo>
                <a:pt x="869846" y="36508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E8F32-5878-40FF-85BD-89ECB24FC94B}">
      <dsp:nvSpPr>
        <dsp:cNvPr id="0" name=""/>
        <dsp:cNvSpPr/>
      </dsp:nvSpPr>
      <dsp:spPr>
        <a:xfrm>
          <a:off x="7558177" y="3180563"/>
          <a:ext cx="678992" cy="361643"/>
        </a:xfrm>
        <a:custGeom>
          <a:avLst/>
          <a:gdLst/>
          <a:ahLst/>
          <a:cxnLst/>
          <a:rect l="0" t="0" r="0" b="0"/>
          <a:pathLst>
            <a:path>
              <a:moveTo>
                <a:pt x="678992" y="0"/>
              </a:moveTo>
              <a:lnTo>
                <a:pt x="678992" y="244879"/>
              </a:lnTo>
              <a:lnTo>
                <a:pt x="0" y="244879"/>
              </a:lnTo>
              <a:lnTo>
                <a:pt x="0" y="36164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FD184-7E48-4786-820C-25C2B462DDFA}">
      <dsp:nvSpPr>
        <dsp:cNvPr id="0" name=""/>
        <dsp:cNvSpPr/>
      </dsp:nvSpPr>
      <dsp:spPr>
        <a:xfrm>
          <a:off x="5710870" y="2279390"/>
          <a:ext cx="2526300" cy="375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69"/>
              </a:lnTo>
              <a:lnTo>
                <a:pt x="2526300" y="258669"/>
              </a:lnTo>
              <a:lnTo>
                <a:pt x="2526300" y="37543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75B2-4AB2-4AC4-B076-ABC4D1D8CA86}">
      <dsp:nvSpPr>
        <dsp:cNvPr id="0" name=""/>
        <dsp:cNvSpPr/>
      </dsp:nvSpPr>
      <dsp:spPr>
        <a:xfrm>
          <a:off x="3715196" y="3179074"/>
          <a:ext cx="770259" cy="36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09"/>
              </a:lnTo>
              <a:lnTo>
                <a:pt x="770259" y="249809"/>
              </a:lnTo>
              <a:lnTo>
                <a:pt x="770259" y="3665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FCF9-458F-4871-AF7D-3A3A73B87A6D}">
      <dsp:nvSpPr>
        <dsp:cNvPr id="0" name=""/>
        <dsp:cNvSpPr/>
      </dsp:nvSpPr>
      <dsp:spPr>
        <a:xfrm>
          <a:off x="3715196" y="5086589"/>
          <a:ext cx="3081039" cy="36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09"/>
              </a:lnTo>
              <a:lnTo>
                <a:pt x="3081039" y="249809"/>
              </a:lnTo>
              <a:lnTo>
                <a:pt x="3081039" y="3665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7A75D-9C11-4C4F-8DD6-066D60E414FC}">
      <dsp:nvSpPr>
        <dsp:cNvPr id="0" name=""/>
        <dsp:cNvSpPr/>
      </dsp:nvSpPr>
      <dsp:spPr>
        <a:xfrm>
          <a:off x="3715196" y="5086589"/>
          <a:ext cx="1540519" cy="36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09"/>
              </a:lnTo>
              <a:lnTo>
                <a:pt x="1540519" y="249809"/>
              </a:lnTo>
              <a:lnTo>
                <a:pt x="1540519" y="3665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7F276-B4CD-4E6A-B8FF-C0B86D33620C}">
      <dsp:nvSpPr>
        <dsp:cNvPr id="0" name=""/>
        <dsp:cNvSpPr/>
      </dsp:nvSpPr>
      <dsp:spPr>
        <a:xfrm>
          <a:off x="3669476" y="5086589"/>
          <a:ext cx="91440" cy="36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5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19644-A070-4E97-BCFB-E973902CF3AA}">
      <dsp:nvSpPr>
        <dsp:cNvPr id="0" name=""/>
        <dsp:cNvSpPr/>
      </dsp:nvSpPr>
      <dsp:spPr>
        <a:xfrm>
          <a:off x="2174676" y="5086589"/>
          <a:ext cx="1540519" cy="366573"/>
        </a:xfrm>
        <a:custGeom>
          <a:avLst/>
          <a:gdLst/>
          <a:ahLst/>
          <a:cxnLst/>
          <a:rect l="0" t="0" r="0" b="0"/>
          <a:pathLst>
            <a:path>
              <a:moveTo>
                <a:pt x="1540519" y="0"/>
              </a:moveTo>
              <a:lnTo>
                <a:pt x="1540519" y="249809"/>
              </a:lnTo>
              <a:lnTo>
                <a:pt x="0" y="249809"/>
              </a:lnTo>
              <a:lnTo>
                <a:pt x="0" y="3665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83987-A1F9-41CE-BF3C-23FBDD1F81EF}">
      <dsp:nvSpPr>
        <dsp:cNvPr id="0" name=""/>
        <dsp:cNvSpPr/>
      </dsp:nvSpPr>
      <dsp:spPr>
        <a:xfrm>
          <a:off x="634156" y="5086589"/>
          <a:ext cx="3081039" cy="366573"/>
        </a:xfrm>
        <a:custGeom>
          <a:avLst/>
          <a:gdLst/>
          <a:ahLst/>
          <a:cxnLst/>
          <a:rect l="0" t="0" r="0" b="0"/>
          <a:pathLst>
            <a:path>
              <a:moveTo>
                <a:pt x="3081039" y="0"/>
              </a:moveTo>
              <a:lnTo>
                <a:pt x="3081039" y="249809"/>
              </a:lnTo>
              <a:lnTo>
                <a:pt x="0" y="249809"/>
              </a:lnTo>
              <a:lnTo>
                <a:pt x="0" y="3665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158A0-8CD9-4B2B-A06E-BAE38820EB33}">
      <dsp:nvSpPr>
        <dsp:cNvPr id="0" name=""/>
        <dsp:cNvSpPr/>
      </dsp:nvSpPr>
      <dsp:spPr>
        <a:xfrm>
          <a:off x="2944936" y="4176604"/>
          <a:ext cx="770259" cy="36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09"/>
              </a:lnTo>
              <a:lnTo>
                <a:pt x="770259" y="249809"/>
              </a:lnTo>
              <a:lnTo>
                <a:pt x="770259" y="3665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B1DCF-FE0A-4C9A-9899-656AC336DBB8}">
      <dsp:nvSpPr>
        <dsp:cNvPr id="0" name=""/>
        <dsp:cNvSpPr/>
      </dsp:nvSpPr>
      <dsp:spPr>
        <a:xfrm>
          <a:off x="2174676" y="4176604"/>
          <a:ext cx="770259" cy="366573"/>
        </a:xfrm>
        <a:custGeom>
          <a:avLst/>
          <a:gdLst/>
          <a:ahLst/>
          <a:cxnLst/>
          <a:rect l="0" t="0" r="0" b="0"/>
          <a:pathLst>
            <a:path>
              <a:moveTo>
                <a:pt x="770259" y="0"/>
              </a:moveTo>
              <a:lnTo>
                <a:pt x="770259" y="249809"/>
              </a:lnTo>
              <a:lnTo>
                <a:pt x="0" y="249809"/>
              </a:lnTo>
              <a:lnTo>
                <a:pt x="0" y="3665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9803D-24A6-40A1-82CA-72EC1AC27FDB}">
      <dsp:nvSpPr>
        <dsp:cNvPr id="0" name=""/>
        <dsp:cNvSpPr/>
      </dsp:nvSpPr>
      <dsp:spPr>
        <a:xfrm>
          <a:off x="2944936" y="3179074"/>
          <a:ext cx="770259" cy="366573"/>
        </a:xfrm>
        <a:custGeom>
          <a:avLst/>
          <a:gdLst/>
          <a:ahLst/>
          <a:cxnLst/>
          <a:rect l="0" t="0" r="0" b="0"/>
          <a:pathLst>
            <a:path>
              <a:moveTo>
                <a:pt x="770259" y="0"/>
              </a:moveTo>
              <a:lnTo>
                <a:pt x="770259" y="249809"/>
              </a:lnTo>
              <a:lnTo>
                <a:pt x="0" y="249809"/>
              </a:lnTo>
              <a:lnTo>
                <a:pt x="0" y="36657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BA54B-0306-462D-83EE-1700DA056F85}">
      <dsp:nvSpPr>
        <dsp:cNvPr id="0" name=""/>
        <dsp:cNvSpPr/>
      </dsp:nvSpPr>
      <dsp:spPr>
        <a:xfrm>
          <a:off x="3715196" y="2279390"/>
          <a:ext cx="1995673" cy="373945"/>
        </a:xfrm>
        <a:custGeom>
          <a:avLst/>
          <a:gdLst/>
          <a:ahLst/>
          <a:cxnLst/>
          <a:rect l="0" t="0" r="0" b="0"/>
          <a:pathLst>
            <a:path>
              <a:moveTo>
                <a:pt x="1995673" y="0"/>
              </a:moveTo>
              <a:lnTo>
                <a:pt x="1995673" y="257180"/>
              </a:lnTo>
              <a:lnTo>
                <a:pt x="0" y="257180"/>
              </a:lnTo>
              <a:lnTo>
                <a:pt x="0" y="373945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36B4A-73EC-4123-8585-6691B923E352}">
      <dsp:nvSpPr>
        <dsp:cNvPr id="0" name=""/>
        <dsp:cNvSpPr/>
      </dsp:nvSpPr>
      <dsp:spPr>
        <a:xfrm>
          <a:off x="5710870" y="1313235"/>
          <a:ext cx="1340344" cy="344443"/>
        </a:xfrm>
        <a:custGeom>
          <a:avLst/>
          <a:gdLst/>
          <a:ahLst/>
          <a:cxnLst/>
          <a:rect l="0" t="0" r="0" b="0"/>
          <a:pathLst>
            <a:path>
              <a:moveTo>
                <a:pt x="1340344" y="0"/>
              </a:moveTo>
              <a:lnTo>
                <a:pt x="1340344" y="227679"/>
              </a:lnTo>
              <a:lnTo>
                <a:pt x="0" y="227679"/>
              </a:lnTo>
              <a:lnTo>
                <a:pt x="0" y="34444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08DDE-14F3-44FC-A2F2-543AD04A5DA0}">
      <dsp:nvSpPr>
        <dsp:cNvPr id="0" name=""/>
        <dsp:cNvSpPr/>
      </dsp:nvSpPr>
      <dsp:spPr>
        <a:xfrm>
          <a:off x="5393685" y="650736"/>
          <a:ext cx="3315057" cy="662498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FA74F-B4F3-4531-BAC2-AE5C9FD088F1}">
      <dsp:nvSpPr>
        <dsp:cNvPr id="0" name=""/>
        <dsp:cNvSpPr/>
      </dsp:nvSpPr>
      <dsp:spPr>
        <a:xfrm>
          <a:off x="5533732" y="783781"/>
          <a:ext cx="3315057" cy="662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RENTABILITA VLASTNÍHO KAPITÁLU = ROE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Amasis MT Pro" panose="02040504050005020304" pitchFamily="18" charset="-18"/>
            </a:rPr>
            <a:t>ČISTÝ ZISK  / VK</a:t>
          </a:r>
        </a:p>
      </dsp:txBody>
      <dsp:txXfrm>
        <a:off x="5553136" y="803185"/>
        <a:ext cx="3276249" cy="623690"/>
      </dsp:txXfrm>
    </dsp:sp>
    <dsp:sp modelId="{CC1695FE-3953-4603-A6A5-CF70700D8BE5}">
      <dsp:nvSpPr>
        <dsp:cNvPr id="0" name=""/>
        <dsp:cNvSpPr/>
      </dsp:nvSpPr>
      <dsp:spPr>
        <a:xfrm>
          <a:off x="4769659" y="1657678"/>
          <a:ext cx="1882420" cy="62171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B6804-FD79-4895-BAFB-7283800E1FD0}">
      <dsp:nvSpPr>
        <dsp:cNvPr id="0" name=""/>
        <dsp:cNvSpPr/>
      </dsp:nvSpPr>
      <dsp:spPr>
        <a:xfrm>
          <a:off x="4909707" y="1790723"/>
          <a:ext cx="1882420" cy="621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RENTABILITA AKTIV = ROA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Amasis MT Pro" panose="02040504050005020304" pitchFamily="18" charset="-18"/>
            </a:rPr>
            <a:t>ČISTÝ ZISK / AKTIVA CELKEM</a:t>
          </a:r>
        </a:p>
      </dsp:txBody>
      <dsp:txXfrm>
        <a:off x="4927916" y="1808932"/>
        <a:ext cx="1846002" cy="585293"/>
      </dsp:txXfrm>
    </dsp:sp>
    <dsp:sp modelId="{5AED06D1-C569-41E3-A8B3-462CC7A39E54}">
      <dsp:nvSpPr>
        <dsp:cNvPr id="0" name=""/>
        <dsp:cNvSpPr/>
      </dsp:nvSpPr>
      <dsp:spPr>
        <a:xfrm>
          <a:off x="2629629" y="2653335"/>
          <a:ext cx="2171133" cy="525739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9BB9A-3E77-4FF8-90C7-52C27D431EDF}">
      <dsp:nvSpPr>
        <dsp:cNvPr id="0" name=""/>
        <dsp:cNvSpPr/>
      </dsp:nvSpPr>
      <dsp:spPr>
        <a:xfrm>
          <a:off x="2769677" y="2786380"/>
          <a:ext cx="2171133" cy="525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RENTABILITA TRŽEB = ROS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Amasis MT Pro" panose="02040504050005020304" pitchFamily="18" charset="-18"/>
            </a:rPr>
            <a:t>ČISTÝ ZISK / TRŽBY</a:t>
          </a:r>
        </a:p>
      </dsp:txBody>
      <dsp:txXfrm>
        <a:off x="2785075" y="2801778"/>
        <a:ext cx="2140337" cy="494943"/>
      </dsp:txXfrm>
    </dsp:sp>
    <dsp:sp modelId="{1222C8C2-483F-4CA2-8209-50B4CAF23F82}">
      <dsp:nvSpPr>
        <dsp:cNvPr id="0" name=""/>
        <dsp:cNvSpPr/>
      </dsp:nvSpPr>
      <dsp:spPr>
        <a:xfrm>
          <a:off x="2314723" y="3545648"/>
          <a:ext cx="1260425" cy="630955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AA711-0624-4F99-9B18-F2B478341959}">
      <dsp:nvSpPr>
        <dsp:cNvPr id="0" name=""/>
        <dsp:cNvSpPr/>
      </dsp:nvSpPr>
      <dsp:spPr>
        <a:xfrm>
          <a:off x="2454771" y="3678693"/>
          <a:ext cx="1260425" cy="630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ČISTÝ ZISK EAT</a:t>
          </a:r>
        </a:p>
      </dsp:txBody>
      <dsp:txXfrm>
        <a:off x="2473251" y="3697173"/>
        <a:ext cx="1223465" cy="593995"/>
      </dsp:txXfrm>
    </dsp:sp>
    <dsp:sp modelId="{BBF27F3B-98D2-47D4-848A-7D0CA76788D5}">
      <dsp:nvSpPr>
        <dsp:cNvPr id="0" name=""/>
        <dsp:cNvSpPr/>
      </dsp:nvSpPr>
      <dsp:spPr>
        <a:xfrm>
          <a:off x="1544463" y="4543177"/>
          <a:ext cx="1260425" cy="543411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6DADD-F915-4346-B702-D4493A850F93}">
      <dsp:nvSpPr>
        <dsp:cNvPr id="0" name=""/>
        <dsp:cNvSpPr/>
      </dsp:nvSpPr>
      <dsp:spPr>
        <a:xfrm>
          <a:off x="1684511" y="4676222"/>
          <a:ext cx="1260425" cy="543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TRŽBY</a:t>
          </a:r>
        </a:p>
      </dsp:txBody>
      <dsp:txXfrm>
        <a:off x="1700427" y="4692138"/>
        <a:ext cx="1228593" cy="511579"/>
      </dsp:txXfrm>
    </dsp:sp>
    <dsp:sp modelId="{EA2E5751-367A-4F82-9C29-F792E044CB2F}">
      <dsp:nvSpPr>
        <dsp:cNvPr id="0" name=""/>
        <dsp:cNvSpPr/>
      </dsp:nvSpPr>
      <dsp:spPr>
        <a:xfrm>
          <a:off x="3084983" y="4543177"/>
          <a:ext cx="1260425" cy="543411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E21A4-FA02-45C5-80CD-92E3AFB4A202}">
      <dsp:nvSpPr>
        <dsp:cNvPr id="0" name=""/>
        <dsp:cNvSpPr/>
      </dsp:nvSpPr>
      <dsp:spPr>
        <a:xfrm>
          <a:off x="3225031" y="4676222"/>
          <a:ext cx="1260425" cy="543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NÁKLADY CELKEM</a:t>
          </a:r>
        </a:p>
      </dsp:txBody>
      <dsp:txXfrm>
        <a:off x="3240947" y="4692138"/>
        <a:ext cx="1228593" cy="511579"/>
      </dsp:txXfrm>
    </dsp:sp>
    <dsp:sp modelId="{BAF1E43D-F9DE-42E5-85E4-472C5B23475B}">
      <dsp:nvSpPr>
        <dsp:cNvPr id="0" name=""/>
        <dsp:cNvSpPr/>
      </dsp:nvSpPr>
      <dsp:spPr>
        <a:xfrm>
          <a:off x="3943" y="5453162"/>
          <a:ext cx="1260425" cy="564869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0E29E-A240-4EF7-9D0F-9BAACFD17C06}">
      <dsp:nvSpPr>
        <dsp:cNvPr id="0" name=""/>
        <dsp:cNvSpPr/>
      </dsp:nvSpPr>
      <dsp:spPr>
        <a:xfrm>
          <a:off x="143991" y="5586207"/>
          <a:ext cx="1260425" cy="564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ODPISY</a:t>
          </a:r>
        </a:p>
      </dsp:txBody>
      <dsp:txXfrm>
        <a:off x="160535" y="5602751"/>
        <a:ext cx="1227337" cy="531781"/>
      </dsp:txXfrm>
    </dsp:sp>
    <dsp:sp modelId="{A899CD51-0D16-4FA8-8554-EF9A7C5C0924}">
      <dsp:nvSpPr>
        <dsp:cNvPr id="0" name=""/>
        <dsp:cNvSpPr/>
      </dsp:nvSpPr>
      <dsp:spPr>
        <a:xfrm>
          <a:off x="1544463" y="5453162"/>
          <a:ext cx="1260425" cy="564869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36239-9C80-482C-9C7A-8C618C8ECDC1}">
      <dsp:nvSpPr>
        <dsp:cNvPr id="0" name=""/>
        <dsp:cNvSpPr/>
      </dsp:nvSpPr>
      <dsp:spPr>
        <a:xfrm>
          <a:off x="1684511" y="5586207"/>
          <a:ext cx="1260425" cy="564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DAŇ Z PŘÍJMŮ</a:t>
          </a:r>
        </a:p>
      </dsp:txBody>
      <dsp:txXfrm>
        <a:off x="1701055" y="5602751"/>
        <a:ext cx="1227337" cy="531781"/>
      </dsp:txXfrm>
    </dsp:sp>
    <dsp:sp modelId="{9C88E8AD-AD3C-46C5-9680-4FE46BF01A8F}">
      <dsp:nvSpPr>
        <dsp:cNvPr id="0" name=""/>
        <dsp:cNvSpPr/>
      </dsp:nvSpPr>
      <dsp:spPr>
        <a:xfrm>
          <a:off x="3084983" y="5453162"/>
          <a:ext cx="1260425" cy="564869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60C94-DC4F-4C3A-887B-95E27E840C4F}">
      <dsp:nvSpPr>
        <dsp:cNvPr id="0" name=""/>
        <dsp:cNvSpPr/>
      </dsp:nvSpPr>
      <dsp:spPr>
        <a:xfrm>
          <a:off x="3225031" y="5586207"/>
          <a:ext cx="1260425" cy="564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NÁKLADOVÉ ÚROKY</a:t>
          </a:r>
        </a:p>
      </dsp:txBody>
      <dsp:txXfrm>
        <a:off x="3241575" y="5602751"/>
        <a:ext cx="1227337" cy="531781"/>
      </dsp:txXfrm>
    </dsp:sp>
    <dsp:sp modelId="{16B097B5-481D-4721-BF6F-08E455C70E17}">
      <dsp:nvSpPr>
        <dsp:cNvPr id="0" name=""/>
        <dsp:cNvSpPr/>
      </dsp:nvSpPr>
      <dsp:spPr>
        <a:xfrm>
          <a:off x="4625503" y="5453162"/>
          <a:ext cx="1260425" cy="564869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99BF4-76EF-4FA4-BED0-CC7275AC7BF8}">
      <dsp:nvSpPr>
        <dsp:cNvPr id="0" name=""/>
        <dsp:cNvSpPr/>
      </dsp:nvSpPr>
      <dsp:spPr>
        <a:xfrm>
          <a:off x="4765550" y="5586207"/>
          <a:ext cx="1260425" cy="564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PROVOZNÍ NÁKLADY</a:t>
          </a:r>
        </a:p>
      </dsp:txBody>
      <dsp:txXfrm>
        <a:off x="4782094" y="5602751"/>
        <a:ext cx="1227337" cy="531781"/>
      </dsp:txXfrm>
    </dsp:sp>
    <dsp:sp modelId="{91FACFE0-80B7-442F-8FE6-80C9AEE86A5D}">
      <dsp:nvSpPr>
        <dsp:cNvPr id="0" name=""/>
        <dsp:cNvSpPr/>
      </dsp:nvSpPr>
      <dsp:spPr>
        <a:xfrm>
          <a:off x="6166023" y="5453162"/>
          <a:ext cx="1260425" cy="564869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E496E-67A2-4BD7-95F7-71A3D7DA8EDA}">
      <dsp:nvSpPr>
        <dsp:cNvPr id="0" name=""/>
        <dsp:cNvSpPr/>
      </dsp:nvSpPr>
      <dsp:spPr>
        <a:xfrm>
          <a:off x="6306070" y="5586207"/>
          <a:ext cx="1260425" cy="564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OSTATNÍ NÁKLADY</a:t>
          </a:r>
        </a:p>
      </dsp:txBody>
      <dsp:txXfrm>
        <a:off x="6322614" y="5602751"/>
        <a:ext cx="1227337" cy="531781"/>
      </dsp:txXfrm>
    </dsp:sp>
    <dsp:sp modelId="{78917312-18EA-476F-98B5-23B08677F4CB}">
      <dsp:nvSpPr>
        <dsp:cNvPr id="0" name=""/>
        <dsp:cNvSpPr/>
      </dsp:nvSpPr>
      <dsp:spPr>
        <a:xfrm>
          <a:off x="3855243" y="3545648"/>
          <a:ext cx="1260425" cy="630955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B521D-1E93-42EB-B5E8-A30E51504EB4}">
      <dsp:nvSpPr>
        <dsp:cNvPr id="0" name=""/>
        <dsp:cNvSpPr/>
      </dsp:nvSpPr>
      <dsp:spPr>
        <a:xfrm>
          <a:off x="3995291" y="3678693"/>
          <a:ext cx="1260425" cy="630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TRŽBY</a:t>
          </a:r>
        </a:p>
      </dsp:txBody>
      <dsp:txXfrm>
        <a:off x="4013771" y="3697173"/>
        <a:ext cx="1223465" cy="593995"/>
      </dsp:txXfrm>
    </dsp:sp>
    <dsp:sp modelId="{3B999EDC-79C5-4852-9C13-EC531F01DB0E}">
      <dsp:nvSpPr>
        <dsp:cNvPr id="0" name=""/>
        <dsp:cNvSpPr/>
      </dsp:nvSpPr>
      <dsp:spPr>
        <a:xfrm>
          <a:off x="7151603" y="2654824"/>
          <a:ext cx="2171133" cy="525739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FC128-BF15-46CF-9B91-F7EA2B7CC008}">
      <dsp:nvSpPr>
        <dsp:cNvPr id="0" name=""/>
        <dsp:cNvSpPr/>
      </dsp:nvSpPr>
      <dsp:spPr>
        <a:xfrm>
          <a:off x="7291650" y="2787869"/>
          <a:ext cx="2171133" cy="525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OBRAT AKTIV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Amasis MT Pro" panose="02040504050005020304" pitchFamily="18" charset="-18"/>
            </a:rPr>
            <a:t>TRŽBY / AKTIVA CELKEM</a:t>
          </a:r>
        </a:p>
      </dsp:txBody>
      <dsp:txXfrm>
        <a:off x="7307048" y="2803267"/>
        <a:ext cx="2140337" cy="494943"/>
      </dsp:txXfrm>
    </dsp:sp>
    <dsp:sp modelId="{073752A0-2BF1-4C54-B518-189F248C3803}">
      <dsp:nvSpPr>
        <dsp:cNvPr id="0" name=""/>
        <dsp:cNvSpPr/>
      </dsp:nvSpPr>
      <dsp:spPr>
        <a:xfrm>
          <a:off x="6927964" y="3542206"/>
          <a:ext cx="1260425" cy="630955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E15E6-9264-418B-9D88-680E960170F2}">
      <dsp:nvSpPr>
        <dsp:cNvPr id="0" name=""/>
        <dsp:cNvSpPr/>
      </dsp:nvSpPr>
      <dsp:spPr>
        <a:xfrm>
          <a:off x="7068012" y="3675251"/>
          <a:ext cx="1260425" cy="630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TRŽBY</a:t>
          </a:r>
        </a:p>
      </dsp:txBody>
      <dsp:txXfrm>
        <a:off x="7086492" y="3693731"/>
        <a:ext cx="1223465" cy="593995"/>
      </dsp:txXfrm>
    </dsp:sp>
    <dsp:sp modelId="{3784369B-4B74-42AE-BD16-ED32DDAF83B4}">
      <dsp:nvSpPr>
        <dsp:cNvPr id="0" name=""/>
        <dsp:cNvSpPr/>
      </dsp:nvSpPr>
      <dsp:spPr>
        <a:xfrm>
          <a:off x="8476803" y="3545648"/>
          <a:ext cx="1260425" cy="630955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83A5B-76D4-4F3E-B784-ED53C79F2B90}">
      <dsp:nvSpPr>
        <dsp:cNvPr id="0" name=""/>
        <dsp:cNvSpPr/>
      </dsp:nvSpPr>
      <dsp:spPr>
        <a:xfrm>
          <a:off x="8616850" y="3678693"/>
          <a:ext cx="1260425" cy="630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AKTIVA CELKEM</a:t>
          </a:r>
        </a:p>
      </dsp:txBody>
      <dsp:txXfrm>
        <a:off x="8635330" y="3697173"/>
        <a:ext cx="1223465" cy="593995"/>
      </dsp:txXfrm>
    </dsp:sp>
    <dsp:sp modelId="{0AFB7B8E-A10D-4A48-A51D-0706CADA38B1}">
      <dsp:nvSpPr>
        <dsp:cNvPr id="0" name=""/>
        <dsp:cNvSpPr/>
      </dsp:nvSpPr>
      <dsp:spPr>
        <a:xfrm>
          <a:off x="7654160" y="4537182"/>
          <a:ext cx="1260425" cy="543411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4F6D3-F476-4372-9E57-0C0C20705379}">
      <dsp:nvSpPr>
        <dsp:cNvPr id="0" name=""/>
        <dsp:cNvSpPr/>
      </dsp:nvSpPr>
      <dsp:spPr>
        <a:xfrm>
          <a:off x="7794207" y="4670227"/>
          <a:ext cx="1260425" cy="543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STÁLÁ AKTIVA</a:t>
          </a:r>
        </a:p>
      </dsp:txBody>
      <dsp:txXfrm>
        <a:off x="7810123" y="4686143"/>
        <a:ext cx="1228593" cy="511579"/>
      </dsp:txXfrm>
    </dsp:sp>
    <dsp:sp modelId="{BD4FE6FC-FEDF-46F7-9438-9CDFA6D72567}">
      <dsp:nvSpPr>
        <dsp:cNvPr id="0" name=""/>
        <dsp:cNvSpPr/>
      </dsp:nvSpPr>
      <dsp:spPr>
        <a:xfrm>
          <a:off x="9258293" y="4537182"/>
          <a:ext cx="1260425" cy="543411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19699-C014-43DF-8BF9-D302D87BA660}">
      <dsp:nvSpPr>
        <dsp:cNvPr id="0" name=""/>
        <dsp:cNvSpPr/>
      </dsp:nvSpPr>
      <dsp:spPr>
        <a:xfrm>
          <a:off x="9398341" y="4670227"/>
          <a:ext cx="1260425" cy="543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OBĚŽNÁ AKTIVA</a:t>
          </a:r>
        </a:p>
      </dsp:txBody>
      <dsp:txXfrm>
        <a:off x="9414257" y="4686143"/>
        <a:ext cx="1228593" cy="511579"/>
      </dsp:txXfrm>
    </dsp:sp>
    <dsp:sp modelId="{10595152-6144-4765-85F4-8F88A898CA37}">
      <dsp:nvSpPr>
        <dsp:cNvPr id="0" name=""/>
        <dsp:cNvSpPr/>
      </dsp:nvSpPr>
      <dsp:spPr>
        <a:xfrm>
          <a:off x="7706543" y="5453162"/>
          <a:ext cx="1260425" cy="564869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E64F6-530E-447F-A406-175CEF044434}">
      <dsp:nvSpPr>
        <dsp:cNvPr id="0" name=""/>
        <dsp:cNvSpPr/>
      </dsp:nvSpPr>
      <dsp:spPr>
        <a:xfrm>
          <a:off x="7846590" y="5586207"/>
          <a:ext cx="1260425" cy="564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ZÁSOBY</a:t>
          </a:r>
        </a:p>
      </dsp:txBody>
      <dsp:txXfrm>
        <a:off x="7863134" y="5602751"/>
        <a:ext cx="1227337" cy="531781"/>
      </dsp:txXfrm>
    </dsp:sp>
    <dsp:sp modelId="{2D61BC89-D96A-494F-8111-C611929DA98B}">
      <dsp:nvSpPr>
        <dsp:cNvPr id="0" name=""/>
        <dsp:cNvSpPr/>
      </dsp:nvSpPr>
      <dsp:spPr>
        <a:xfrm>
          <a:off x="9258293" y="5423405"/>
          <a:ext cx="1260425" cy="564869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3E185-1939-4DFA-8B9B-95B0059C9EED}">
      <dsp:nvSpPr>
        <dsp:cNvPr id="0" name=""/>
        <dsp:cNvSpPr/>
      </dsp:nvSpPr>
      <dsp:spPr>
        <a:xfrm>
          <a:off x="9398341" y="5556449"/>
          <a:ext cx="1260425" cy="564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POHLEDÁVKY</a:t>
          </a:r>
        </a:p>
      </dsp:txBody>
      <dsp:txXfrm>
        <a:off x="9414885" y="5572993"/>
        <a:ext cx="1227337" cy="531781"/>
      </dsp:txXfrm>
    </dsp:sp>
    <dsp:sp modelId="{79D5CF06-8B4E-429F-BAAD-10541C3A67A3}">
      <dsp:nvSpPr>
        <dsp:cNvPr id="0" name=""/>
        <dsp:cNvSpPr/>
      </dsp:nvSpPr>
      <dsp:spPr>
        <a:xfrm>
          <a:off x="10787583" y="5453162"/>
          <a:ext cx="1260425" cy="543411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4BA32-163A-4493-A990-544BAF0E780D}">
      <dsp:nvSpPr>
        <dsp:cNvPr id="0" name=""/>
        <dsp:cNvSpPr/>
      </dsp:nvSpPr>
      <dsp:spPr>
        <a:xfrm>
          <a:off x="10927630" y="5586207"/>
          <a:ext cx="1260425" cy="543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KFM</a:t>
          </a:r>
        </a:p>
      </dsp:txBody>
      <dsp:txXfrm>
        <a:off x="10943546" y="5602123"/>
        <a:ext cx="1228593" cy="511579"/>
      </dsp:txXfrm>
    </dsp:sp>
    <dsp:sp modelId="{4D9A2814-3A6A-4395-88E5-D7CF3CAC411B}">
      <dsp:nvSpPr>
        <dsp:cNvPr id="0" name=""/>
        <dsp:cNvSpPr/>
      </dsp:nvSpPr>
      <dsp:spPr>
        <a:xfrm>
          <a:off x="7402275" y="1657678"/>
          <a:ext cx="2124661" cy="62171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A2C24-ADED-4924-9B02-9C6C50C1E182}">
      <dsp:nvSpPr>
        <dsp:cNvPr id="0" name=""/>
        <dsp:cNvSpPr/>
      </dsp:nvSpPr>
      <dsp:spPr>
        <a:xfrm>
          <a:off x="7542322" y="1790723"/>
          <a:ext cx="2124661" cy="621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latin typeface="Amasis MT Pro" panose="02040504050005020304" pitchFamily="18" charset="-18"/>
            </a:rPr>
            <a:t>MULTIPLIKÁTOR CIZÍHO KAPITÁLU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>
              <a:latin typeface="Amasis MT Pro" panose="02040504050005020304" pitchFamily="18" charset="-18"/>
            </a:rPr>
            <a:t>KAPITÁL / VLASTNÍ KAPITÁL</a:t>
          </a:r>
        </a:p>
      </dsp:txBody>
      <dsp:txXfrm>
        <a:off x="7560531" y="1808932"/>
        <a:ext cx="2088243" cy="585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C5E73-7C71-4D67-8078-5E54BEB39AF4}">
      <dsp:nvSpPr>
        <dsp:cNvPr id="0" name=""/>
        <dsp:cNvSpPr/>
      </dsp:nvSpPr>
      <dsp:spPr>
        <a:xfrm>
          <a:off x="8881875" y="3999981"/>
          <a:ext cx="2019672" cy="570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05"/>
              </a:lnTo>
              <a:lnTo>
                <a:pt x="2019672" y="402905"/>
              </a:lnTo>
              <a:lnTo>
                <a:pt x="2019672" y="57091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5565E-015A-406E-B4E2-70FAF232A9BF}">
      <dsp:nvSpPr>
        <dsp:cNvPr id="0" name=""/>
        <dsp:cNvSpPr/>
      </dsp:nvSpPr>
      <dsp:spPr>
        <a:xfrm>
          <a:off x="8836155" y="3999981"/>
          <a:ext cx="91440" cy="527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46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E437B-1881-4443-86B8-3347198B3873}">
      <dsp:nvSpPr>
        <dsp:cNvPr id="0" name=""/>
        <dsp:cNvSpPr/>
      </dsp:nvSpPr>
      <dsp:spPr>
        <a:xfrm>
          <a:off x="6791069" y="3999981"/>
          <a:ext cx="2090805" cy="576908"/>
        </a:xfrm>
        <a:custGeom>
          <a:avLst/>
          <a:gdLst/>
          <a:ahLst/>
          <a:cxnLst/>
          <a:rect l="0" t="0" r="0" b="0"/>
          <a:pathLst>
            <a:path>
              <a:moveTo>
                <a:pt x="2090805" y="0"/>
              </a:moveTo>
              <a:lnTo>
                <a:pt x="2090805" y="408894"/>
              </a:lnTo>
              <a:lnTo>
                <a:pt x="0" y="408894"/>
              </a:lnTo>
              <a:lnTo>
                <a:pt x="0" y="57690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EFE7B-0929-4AD0-BAFF-20436813BF05}">
      <dsp:nvSpPr>
        <dsp:cNvPr id="0" name=""/>
        <dsp:cNvSpPr/>
      </dsp:nvSpPr>
      <dsp:spPr>
        <a:xfrm>
          <a:off x="5821146" y="2489617"/>
          <a:ext cx="3060728" cy="529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250"/>
              </a:lnTo>
              <a:lnTo>
                <a:pt x="3060728" y="361250"/>
              </a:lnTo>
              <a:lnTo>
                <a:pt x="3060728" y="52926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8AB46-4AE0-4254-89D6-20D022233763}">
      <dsp:nvSpPr>
        <dsp:cNvPr id="0" name=""/>
        <dsp:cNvSpPr/>
      </dsp:nvSpPr>
      <dsp:spPr>
        <a:xfrm>
          <a:off x="2827259" y="3999981"/>
          <a:ext cx="2018205" cy="52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53"/>
              </a:lnTo>
              <a:lnTo>
                <a:pt x="2018205" y="359453"/>
              </a:lnTo>
              <a:lnTo>
                <a:pt x="2018205" y="52746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EC890-B369-467D-B1D1-E8C53DA2CB3E}">
      <dsp:nvSpPr>
        <dsp:cNvPr id="0" name=""/>
        <dsp:cNvSpPr/>
      </dsp:nvSpPr>
      <dsp:spPr>
        <a:xfrm>
          <a:off x="2781539" y="3999981"/>
          <a:ext cx="91440" cy="527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46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9ED4F-E328-4789-97A9-3E68C23E752F}">
      <dsp:nvSpPr>
        <dsp:cNvPr id="0" name=""/>
        <dsp:cNvSpPr/>
      </dsp:nvSpPr>
      <dsp:spPr>
        <a:xfrm>
          <a:off x="809053" y="3999981"/>
          <a:ext cx="2018205" cy="527467"/>
        </a:xfrm>
        <a:custGeom>
          <a:avLst/>
          <a:gdLst/>
          <a:ahLst/>
          <a:cxnLst/>
          <a:rect l="0" t="0" r="0" b="0"/>
          <a:pathLst>
            <a:path>
              <a:moveTo>
                <a:pt x="2018205" y="0"/>
              </a:moveTo>
              <a:lnTo>
                <a:pt x="2018205" y="359453"/>
              </a:lnTo>
              <a:lnTo>
                <a:pt x="0" y="359453"/>
              </a:lnTo>
              <a:lnTo>
                <a:pt x="0" y="52746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87E5-33FF-48BC-9E9B-D2316F1BFA3A}">
      <dsp:nvSpPr>
        <dsp:cNvPr id="0" name=""/>
        <dsp:cNvSpPr/>
      </dsp:nvSpPr>
      <dsp:spPr>
        <a:xfrm>
          <a:off x="2827259" y="2489617"/>
          <a:ext cx="2993887" cy="529263"/>
        </a:xfrm>
        <a:custGeom>
          <a:avLst/>
          <a:gdLst/>
          <a:ahLst/>
          <a:cxnLst/>
          <a:rect l="0" t="0" r="0" b="0"/>
          <a:pathLst>
            <a:path>
              <a:moveTo>
                <a:pt x="2993887" y="0"/>
              </a:moveTo>
              <a:lnTo>
                <a:pt x="2993887" y="361250"/>
              </a:lnTo>
              <a:lnTo>
                <a:pt x="0" y="361250"/>
              </a:lnTo>
              <a:lnTo>
                <a:pt x="0" y="52926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08DDE-14F3-44FC-A2F2-543AD04A5DA0}">
      <dsp:nvSpPr>
        <dsp:cNvPr id="0" name=""/>
        <dsp:cNvSpPr/>
      </dsp:nvSpPr>
      <dsp:spPr>
        <a:xfrm>
          <a:off x="3436109" y="1219575"/>
          <a:ext cx="4770074" cy="127004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FA74F-B4F3-4531-BAC2-AE5C9FD088F1}">
      <dsp:nvSpPr>
        <dsp:cNvPr id="0" name=""/>
        <dsp:cNvSpPr/>
      </dsp:nvSpPr>
      <dsp:spPr>
        <a:xfrm>
          <a:off x="3637624" y="1411015"/>
          <a:ext cx="4770074" cy="1270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Amasis MT Pro" panose="02040504050005020304" pitchFamily="18" charset="-18"/>
            </a:rPr>
            <a:t>EBIT / RENTABILITA AKTIV = ROA</a:t>
          </a:r>
        </a:p>
      </dsp:txBody>
      <dsp:txXfrm>
        <a:off x="3674822" y="1448213"/>
        <a:ext cx="4695678" cy="1195645"/>
      </dsp:txXfrm>
    </dsp:sp>
    <dsp:sp modelId="{D404BB9D-E473-4EF8-A91D-48B538B5C8BF}">
      <dsp:nvSpPr>
        <dsp:cNvPr id="0" name=""/>
        <dsp:cNvSpPr/>
      </dsp:nvSpPr>
      <dsp:spPr>
        <a:xfrm>
          <a:off x="1003534" y="3018880"/>
          <a:ext cx="3647449" cy="9811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5E78-5029-45E0-A47C-73B295FBFCAD}">
      <dsp:nvSpPr>
        <dsp:cNvPr id="0" name=""/>
        <dsp:cNvSpPr/>
      </dsp:nvSpPr>
      <dsp:spPr>
        <a:xfrm>
          <a:off x="1205050" y="3210320"/>
          <a:ext cx="3647449" cy="98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masis MT Pro" panose="02040504050005020304" pitchFamily="18" charset="-18"/>
            </a:rPr>
            <a:t>EBIT / TRŽBY</a:t>
          </a:r>
        </a:p>
      </dsp:txBody>
      <dsp:txXfrm>
        <a:off x="1233785" y="3239055"/>
        <a:ext cx="3589979" cy="923630"/>
      </dsp:txXfrm>
    </dsp:sp>
    <dsp:sp modelId="{EB53C891-0A65-4961-8C87-3C8D72CF32EC}">
      <dsp:nvSpPr>
        <dsp:cNvPr id="0" name=""/>
        <dsp:cNvSpPr/>
      </dsp:nvSpPr>
      <dsp:spPr>
        <a:xfrm>
          <a:off x="1466" y="4527448"/>
          <a:ext cx="1615174" cy="84679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B547E-4B62-45D8-AFDC-E06A577BA429}">
      <dsp:nvSpPr>
        <dsp:cNvPr id="0" name=""/>
        <dsp:cNvSpPr/>
      </dsp:nvSpPr>
      <dsp:spPr>
        <a:xfrm>
          <a:off x="202982" y="4718888"/>
          <a:ext cx="1615174" cy="846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EAT / VK</a:t>
          </a:r>
        </a:p>
      </dsp:txBody>
      <dsp:txXfrm>
        <a:off x="227784" y="4743690"/>
        <a:ext cx="1565570" cy="797189"/>
      </dsp:txXfrm>
    </dsp:sp>
    <dsp:sp modelId="{62703F52-FB34-4305-8385-F4788BA7021C}">
      <dsp:nvSpPr>
        <dsp:cNvPr id="0" name=""/>
        <dsp:cNvSpPr/>
      </dsp:nvSpPr>
      <dsp:spPr>
        <a:xfrm>
          <a:off x="2019672" y="4527448"/>
          <a:ext cx="1615174" cy="84679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9F8F1-4DE4-4C31-9BE1-ABB314EB78A0}">
      <dsp:nvSpPr>
        <dsp:cNvPr id="0" name=""/>
        <dsp:cNvSpPr/>
      </dsp:nvSpPr>
      <dsp:spPr>
        <a:xfrm>
          <a:off x="2221187" y="4718888"/>
          <a:ext cx="1615174" cy="846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VK / AKTIVA CELKEM</a:t>
          </a:r>
        </a:p>
      </dsp:txBody>
      <dsp:txXfrm>
        <a:off x="2245989" y="4743690"/>
        <a:ext cx="1565570" cy="797189"/>
      </dsp:txXfrm>
    </dsp:sp>
    <dsp:sp modelId="{B6B5AB1A-0152-4E3B-A711-EF1C0F0355A8}">
      <dsp:nvSpPr>
        <dsp:cNvPr id="0" name=""/>
        <dsp:cNvSpPr/>
      </dsp:nvSpPr>
      <dsp:spPr>
        <a:xfrm>
          <a:off x="4037877" y="4527448"/>
          <a:ext cx="1615174" cy="84679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16A04-6BB0-437B-B95D-BD195270952B}">
      <dsp:nvSpPr>
        <dsp:cNvPr id="0" name=""/>
        <dsp:cNvSpPr/>
      </dsp:nvSpPr>
      <dsp:spPr>
        <a:xfrm>
          <a:off x="4239393" y="4718888"/>
          <a:ext cx="1615174" cy="846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EAT / EBT</a:t>
          </a:r>
        </a:p>
      </dsp:txBody>
      <dsp:txXfrm>
        <a:off x="4264195" y="4743690"/>
        <a:ext cx="1565570" cy="797189"/>
      </dsp:txXfrm>
    </dsp:sp>
    <dsp:sp modelId="{8F8649D9-7493-484D-80A0-539DC5213A75}">
      <dsp:nvSpPr>
        <dsp:cNvPr id="0" name=""/>
        <dsp:cNvSpPr/>
      </dsp:nvSpPr>
      <dsp:spPr>
        <a:xfrm>
          <a:off x="7088175" y="3018880"/>
          <a:ext cx="3587399" cy="9811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CE188-CF57-4243-A3D0-E5047EF4DC1A}">
      <dsp:nvSpPr>
        <dsp:cNvPr id="0" name=""/>
        <dsp:cNvSpPr/>
      </dsp:nvSpPr>
      <dsp:spPr>
        <a:xfrm>
          <a:off x="7289691" y="3210320"/>
          <a:ext cx="3587399" cy="98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masis MT Pro" panose="02040504050005020304" pitchFamily="18" charset="-18"/>
            </a:rPr>
            <a:t>NÁKLADOVÉ ÚROKY / AKTIVA CELKEM</a:t>
          </a:r>
        </a:p>
      </dsp:txBody>
      <dsp:txXfrm>
        <a:off x="7318426" y="3239055"/>
        <a:ext cx="3529929" cy="923630"/>
      </dsp:txXfrm>
    </dsp:sp>
    <dsp:sp modelId="{C8144CCE-1B4B-49A2-BAD4-94F63998EB65}">
      <dsp:nvSpPr>
        <dsp:cNvPr id="0" name=""/>
        <dsp:cNvSpPr/>
      </dsp:nvSpPr>
      <dsp:spPr>
        <a:xfrm>
          <a:off x="5983482" y="4576889"/>
          <a:ext cx="1615174" cy="84679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D816E-BBB4-4718-980F-6F1B165B761D}">
      <dsp:nvSpPr>
        <dsp:cNvPr id="0" name=""/>
        <dsp:cNvSpPr/>
      </dsp:nvSpPr>
      <dsp:spPr>
        <a:xfrm>
          <a:off x="6184998" y="4768329"/>
          <a:ext cx="1615174" cy="846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NÁKLADOVÉ ÚROKY / BANKOVNÍ ÚVĚRY +OBLIGACE</a:t>
          </a:r>
        </a:p>
      </dsp:txBody>
      <dsp:txXfrm>
        <a:off x="6209800" y="4793131"/>
        <a:ext cx="1565570" cy="797189"/>
      </dsp:txXfrm>
    </dsp:sp>
    <dsp:sp modelId="{26439317-587D-4100-B649-EC9BD6B16AED}">
      <dsp:nvSpPr>
        <dsp:cNvPr id="0" name=""/>
        <dsp:cNvSpPr/>
      </dsp:nvSpPr>
      <dsp:spPr>
        <a:xfrm>
          <a:off x="8074288" y="4527448"/>
          <a:ext cx="1615174" cy="84679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81CAE-41C7-452D-92FF-871DFBC1933E}">
      <dsp:nvSpPr>
        <dsp:cNvPr id="0" name=""/>
        <dsp:cNvSpPr/>
      </dsp:nvSpPr>
      <dsp:spPr>
        <a:xfrm>
          <a:off x="8275803" y="4718888"/>
          <a:ext cx="1615174" cy="846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VK +BANKOVNÍ ÚVĚRY + DLUHOPISY / AKTIVA CELKEM</a:t>
          </a:r>
        </a:p>
      </dsp:txBody>
      <dsp:txXfrm>
        <a:off x="8300605" y="4743690"/>
        <a:ext cx="1565570" cy="797189"/>
      </dsp:txXfrm>
    </dsp:sp>
    <dsp:sp modelId="{F9CD9B1B-1218-4E00-84B9-83580B4D1616}">
      <dsp:nvSpPr>
        <dsp:cNvPr id="0" name=""/>
        <dsp:cNvSpPr/>
      </dsp:nvSpPr>
      <dsp:spPr>
        <a:xfrm>
          <a:off x="10093960" y="4570900"/>
          <a:ext cx="1615174" cy="84679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E67DC-2E5E-4396-AE1A-4D64E6CC3602}">
      <dsp:nvSpPr>
        <dsp:cNvPr id="0" name=""/>
        <dsp:cNvSpPr/>
      </dsp:nvSpPr>
      <dsp:spPr>
        <a:xfrm>
          <a:off x="10295475" y="4762340"/>
          <a:ext cx="1615174" cy="846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latin typeface="Amasis MT Pro" panose="02040504050005020304" pitchFamily="18" charset="-18"/>
            </a:rPr>
            <a:t>VK / AKTIVA CELEKM</a:t>
          </a:r>
        </a:p>
      </dsp:txBody>
      <dsp:txXfrm>
        <a:off x="10320277" y="4787142"/>
        <a:ext cx="1565570" cy="797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32651-BCD5-40F3-85B3-8E0E0EB8350C}">
      <dsp:nvSpPr>
        <dsp:cNvPr id="0" name=""/>
        <dsp:cNvSpPr/>
      </dsp:nvSpPr>
      <dsp:spPr>
        <a:xfrm>
          <a:off x="9124146" y="3127631"/>
          <a:ext cx="1393016" cy="662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80"/>
              </a:lnTo>
              <a:lnTo>
                <a:pt x="1393016" y="451780"/>
              </a:lnTo>
              <a:lnTo>
                <a:pt x="1393016" y="66294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B30FB-C68A-4500-81EA-F3EA590C17CC}">
      <dsp:nvSpPr>
        <dsp:cNvPr id="0" name=""/>
        <dsp:cNvSpPr/>
      </dsp:nvSpPr>
      <dsp:spPr>
        <a:xfrm>
          <a:off x="7731129" y="3127631"/>
          <a:ext cx="1393016" cy="662949"/>
        </a:xfrm>
        <a:custGeom>
          <a:avLst/>
          <a:gdLst/>
          <a:ahLst/>
          <a:cxnLst/>
          <a:rect l="0" t="0" r="0" b="0"/>
          <a:pathLst>
            <a:path>
              <a:moveTo>
                <a:pt x="1393016" y="0"/>
              </a:moveTo>
              <a:lnTo>
                <a:pt x="1393016" y="451780"/>
              </a:lnTo>
              <a:lnTo>
                <a:pt x="0" y="451780"/>
              </a:lnTo>
              <a:lnTo>
                <a:pt x="0" y="66294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EFE7B-0929-4AD0-BAFF-20436813BF05}">
      <dsp:nvSpPr>
        <dsp:cNvPr id="0" name=""/>
        <dsp:cNvSpPr/>
      </dsp:nvSpPr>
      <dsp:spPr>
        <a:xfrm>
          <a:off x="6420829" y="1560185"/>
          <a:ext cx="2703316" cy="665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038"/>
              </a:lnTo>
              <a:lnTo>
                <a:pt x="2703316" y="454038"/>
              </a:lnTo>
              <a:lnTo>
                <a:pt x="2703316" y="66520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EC890-B369-467D-B1D1-E8C53DA2CB3E}">
      <dsp:nvSpPr>
        <dsp:cNvPr id="0" name=""/>
        <dsp:cNvSpPr/>
      </dsp:nvSpPr>
      <dsp:spPr>
        <a:xfrm>
          <a:off x="3801522" y="3127631"/>
          <a:ext cx="1268294" cy="662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80"/>
              </a:lnTo>
              <a:lnTo>
                <a:pt x="1268294" y="451780"/>
              </a:lnTo>
              <a:lnTo>
                <a:pt x="1268294" y="66294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A7274-B766-4E43-B0AE-3822DB904175}">
      <dsp:nvSpPr>
        <dsp:cNvPr id="0" name=""/>
        <dsp:cNvSpPr/>
      </dsp:nvSpPr>
      <dsp:spPr>
        <a:xfrm>
          <a:off x="2533227" y="4569305"/>
          <a:ext cx="1393016" cy="662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80"/>
              </a:lnTo>
              <a:lnTo>
                <a:pt x="1393016" y="451780"/>
              </a:lnTo>
              <a:lnTo>
                <a:pt x="1393016" y="66294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45DF8-7289-4920-B86A-B3B257474DA8}">
      <dsp:nvSpPr>
        <dsp:cNvPr id="0" name=""/>
        <dsp:cNvSpPr/>
      </dsp:nvSpPr>
      <dsp:spPr>
        <a:xfrm>
          <a:off x="1140211" y="4569305"/>
          <a:ext cx="1393016" cy="662949"/>
        </a:xfrm>
        <a:custGeom>
          <a:avLst/>
          <a:gdLst/>
          <a:ahLst/>
          <a:cxnLst/>
          <a:rect l="0" t="0" r="0" b="0"/>
          <a:pathLst>
            <a:path>
              <a:moveTo>
                <a:pt x="1393016" y="0"/>
              </a:moveTo>
              <a:lnTo>
                <a:pt x="1393016" y="451780"/>
              </a:lnTo>
              <a:lnTo>
                <a:pt x="0" y="451780"/>
              </a:lnTo>
              <a:lnTo>
                <a:pt x="0" y="662949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9ED4F-E328-4789-97A9-3E68C23E752F}">
      <dsp:nvSpPr>
        <dsp:cNvPr id="0" name=""/>
        <dsp:cNvSpPr/>
      </dsp:nvSpPr>
      <dsp:spPr>
        <a:xfrm>
          <a:off x="2533227" y="3127631"/>
          <a:ext cx="1268294" cy="662949"/>
        </a:xfrm>
        <a:custGeom>
          <a:avLst/>
          <a:gdLst/>
          <a:ahLst/>
          <a:cxnLst/>
          <a:rect l="0" t="0" r="0" b="0"/>
          <a:pathLst>
            <a:path>
              <a:moveTo>
                <a:pt x="1268294" y="0"/>
              </a:moveTo>
              <a:lnTo>
                <a:pt x="1268294" y="451780"/>
              </a:lnTo>
              <a:lnTo>
                <a:pt x="0" y="451780"/>
              </a:lnTo>
              <a:lnTo>
                <a:pt x="0" y="66294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87E5-33FF-48BC-9E9B-D2316F1BFA3A}">
      <dsp:nvSpPr>
        <dsp:cNvPr id="0" name=""/>
        <dsp:cNvSpPr/>
      </dsp:nvSpPr>
      <dsp:spPr>
        <a:xfrm>
          <a:off x="3801522" y="1560185"/>
          <a:ext cx="2619306" cy="665207"/>
        </a:xfrm>
        <a:custGeom>
          <a:avLst/>
          <a:gdLst/>
          <a:ahLst/>
          <a:cxnLst/>
          <a:rect l="0" t="0" r="0" b="0"/>
          <a:pathLst>
            <a:path>
              <a:moveTo>
                <a:pt x="2619306" y="0"/>
              </a:moveTo>
              <a:lnTo>
                <a:pt x="2619306" y="454038"/>
              </a:lnTo>
              <a:lnTo>
                <a:pt x="0" y="454038"/>
              </a:lnTo>
              <a:lnTo>
                <a:pt x="0" y="66520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08DDE-14F3-44FC-A2F2-543AD04A5DA0}">
      <dsp:nvSpPr>
        <dsp:cNvPr id="0" name=""/>
        <dsp:cNvSpPr/>
      </dsp:nvSpPr>
      <dsp:spPr>
        <a:xfrm>
          <a:off x="3423185" y="683539"/>
          <a:ext cx="5995288" cy="876646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FA74F-B4F3-4531-BAC2-AE5C9FD088F1}">
      <dsp:nvSpPr>
        <dsp:cNvPr id="0" name=""/>
        <dsp:cNvSpPr/>
      </dsp:nvSpPr>
      <dsp:spPr>
        <a:xfrm>
          <a:off x="3676460" y="924151"/>
          <a:ext cx="5995288" cy="876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EVA</a:t>
          </a:r>
        </a:p>
      </dsp:txBody>
      <dsp:txXfrm>
        <a:off x="3702136" y="949827"/>
        <a:ext cx="5943936" cy="825294"/>
      </dsp:txXfrm>
    </dsp:sp>
    <dsp:sp modelId="{D404BB9D-E473-4EF8-A91D-48B538B5C8BF}">
      <dsp:nvSpPr>
        <dsp:cNvPr id="0" name=""/>
        <dsp:cNvSpPr/>
      </dsp:nvSpPr>
      <dsp:spPr>
        <a:xfrm>
          <a:off x="1509366" y="2225393"/>
          <a:ext cx="4584311" cy="90223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5E78-5029-45E0-A47C-73B295FBFCAD}">
      <dsp:nvSpPr>
        <dsp:cNvPr id="0" name=""/>
        <dsp:cNvSpPr/>
      </dsp:nvSpPr>
      <dsp:spPr>
        <a:xfrm>
          <a:off x="1762642" y="2466005"/>
          <a:ext cx="4584311" cy="90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NEOPAT</a:t>
          </a:r>
        </a:p>
      </dsp:txBody>
      <dsp:txXfrm>
        <a:off x="1789068" y="2492431"/>
        <a:ext cx="4531459" cy="849385"/>
      </dsp:txXfrm>
    </dsp:sp>
    <dsp:sp modelId="{EB53C891-0A65-4961-8C87-3C8D72CF32EC}">
      <dsp:nvSpPr>
        <dsp:cNvPr id="0" name=""/>
        <dsp:cNvSpPr/>
      </dsp:nvSpPr>
      <dsp:spPr>
        <a:xfrm>
          <a:off x="1518208" y="3790580"/>
          <a:ext cx="2030038" cy="77872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B547E-4B62-45D8-AFDC-E06A577BA429}">
      <dsp:nvSpPr>
        <dsp:cNvPr id="0" name=""/>
        <dsp:cNvSpPr/>
      </dsp:nvSpPr>
      <dsp:spPr>
        <a:xfrm>
          <a:off x="1771484" y="4031192"/>
          <a:ext cx="2030038" cy="77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PROVOZNÍ ZISK</a:t>
          </a:r>
        </a:p>
      </dsp:txBody>
      <dsp:txXfrm>
        <a:off x="1794292" y="4054000"/>
        <a:ext cx="1984422" cy="733108"/>
      </dsp:txXfrm>
    </dsp:sp>
    <dsp:sp modelId="{56F283C1-839B-4080-B9DE-C078FC7DD808}">
      <dsp:nvSpPr>
        <dsp:cNvPr id="0" name=""/>
        <dsp:cNvSpPr/>
      </dsp:nvSpPr>
      <dsp:spPr>
        <a:xfrm>
          <a:off x="470" y="5232254"/>
          <a:ext cx="2279482" cy="628390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8A8E4-5DB8-41E3-806C-A08B51889DA8}">
      <dsp:nvSpPr>
        <dsp:cNvPr id="0" name=""/>
        <dsp:cNvSpPr/>
      </dsp:nvSpPr>
      <dsp:spPr>
        <a:xfrm>
          <a:off x="253745" y="5472866"/>
          <a:ext cx="2279482" cy="628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TRŽBY</a:t>
          </a:r>
        </a:p>
      </dsp:txBody>
      <dsp:txXfrm>
        <a:off x="272150" y="5491271"/>
        <a:ext cx="2242672" cy="591580"/>
      </dsp:txXfrm>
    </dsp:sp>
    <dsp:sp modelId="{F55531CE-692A-49CF-9787-BC1AD8ADBAB3}">
      <dsp:nvSpPr>
        <dsp:cNvPr id="0" name=""/>
        <dsp:cNvSpPr/>
      </dsp:nvSpPr>
      <dsp:spPr>
        <a:xfrm>
          <a:off x="2786503" y="5232254"/>
          <a:ext cx="2279482" cy="628390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DD68B-2205-4935-90CD-BF6BE08AAEAD}">
      <dsp:nvSpPr>
        <dsp:cNvPr id="0" name=""/>
        <dsp:cNvSpPr/>
      </dsp:nvSpPr>
      <dsp:spPr>
        <a:xfrm>
          <a:off x="3039779" y="5472866"/>
          <a:ext cx="2279482" cy="628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NÁKLADY</a:t>
          </a:r>
        </a:p>
      </dsp:txBody>
      <dsp:txXfrm>
        <a:off x="3058184" y="5491271"/>
        <a:ext cx="2242672" cy="591580"/>
      </dsp:txXfrm>
    </dsp:sp>
    <dsp:sp modelId="{62703F52-FB34-4305-8385-F4788BA7021C}">
      <dsp:nvSpPr>
        <dsp:cNvPr id="0" name=""/>
        <dsp:cNvSpPr/>
      </dsp:nvSpPr>
      <dsp:spPr>
        <a:xfrm>
          <a:off x="4054798" y="3790580"/>
          <a:ext cx="2030038" cy="77872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9F8F1-4DE4-4C31-9BE1-ABB314EB78A0}">
      <dsp:nvSpPr>
        <dsp:cNvPr id="0" name=""/>
        <dsp:cNvSpPr/>
      </dsp:nvSpPr>
      <dsp:spPr>
        <a:xfrm>
          <a:off x="4308074" y="4031192"/>
          <a:ext cx="2030038" cy="778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DAŇ</a:t>
          </a:r>
        </a:p>
      </dsp:txBody>
      <dsp:txXfrm>
        <a:off x="4330882" y="4054000"/>
        <a:ext cx="1984422" cy="733108"/>
      </dsp:txXfrm>
    </dsp:sp>
    <dsp:sp modelId="{8F8649D9-7493-484D-80A0-539DC5213A75}">
      <dsp:nvSpPr>
        <dsp:cNvPr id="0" name=""/>
        <dsp:cNvSpPr/>
      </dsp:nvSpPr>
      <dsp:spPr>
        <a:xfrm>
          <a:off x="6869727" y="2225393"/>
          <a:ext cx="4508838" cy="90223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CE188-CF57-4243-A3D0-E5047EF4DC1A}">
      <dsp:nvSpPr>
        <dsp:cNvPr id="0" name=""/>
        <dsp:cNvSpPr/>
      </dsp:nvSpPr>
      <dsp:spPr>
        <a:xfrm>
          <a:off x="7123002" y="2466005"/>
          <a:ext cx="4508838" cy="90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NÁKLADY KAPITÁLU</a:t>
          </a:r>
        </a:p>
      </dsp:txBody>
      <dsp:txXfrm>
        <a:off x="7149428" y="2492431"/>
        <a:ext cx="4455986" cy="849385"/>
      </dsp:txXfrm>
    </dsp:sp>
    <dsp:sp modelId="{14FB678C-B77D-44DC-9C8B-09A939620FDB}">
      <dsp:nvSpPr>
        <dsp:cNvPr id="0" name=""/>
        <dsp:cNvSpPr/>
      </dsp:nvSpPr>
      <dsp:spPr>
        <a:xfrm>
          <a:off x="6591388" y="3790580"/>
          <a:ext cx="2279482" cy="72379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933C9-AE2E-4B6D-A997-34FC469753A5}">
      <dsp:nvSpPr>
        <dsp:cNvPr id="0" name=""/>
        <dsp:cNvSpPr/>
      </dsp:nvSpPr>
      <dsp:spPr>
        <a:xfrm>
          <a:off x="6844664" y="4031192"/>
          <a:ext cx="2279482" cy="723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KAPITÁL</a:t>
          </a:r>
        </a:p>
      </dsp:txBody>
      <dsp:txXfrm>
        <a:off x="6865863" y="4052391"/>
        <a:ext cx="2237084" cy="681395"/>
      </dsp:txXfrm>
    </dsp:sp>
    <dsp:sp modelId="{1370DC61-047E-40D8-B9CC-CBF9AC6B7BBE}">
      <dsp:nvSpPr>
        <dsp:cNvPr id="0" name=""/>
        <dsp:cNvSpPr/>
      </dsp:nvSpPr>
      <dsp:spPr>
        <a:xfrm>
          <a:off x="9377422" y="3790580"/>
          <a:ext cx="2279482" cy="72379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D2E22-A07E-4D10-B5AD-B23B50300238}">
      <dsp:nvSpPr>
        <dsp:cNvPr id="0" name=""/>
        <dsp:cNvSpPr/>
      </dsp:nvSpPr>
      <dsp:spPr>
        <a:xfrm>
          <a:off x="9630697" y="4031192"/>
          <a:ext cx="2279482" cy="723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WACC</a:t>
          </a:r>
        </a:p>
      </dsp:txBody>
      <dsp:txXfrm>
        <a:off x="9651896" y="4052391"/>
        <a:ext cx="2237084" cy="681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11760-2A43-4DA9-ACFD-A2930C54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C904EE-F276-4567-A2CD-31EB856C4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F9554-75C0-44D9-9BAF-3814FDAF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9250A-69FF-4739-B34C-364B6858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D3949-8CEF-46D6-A90B-C8232013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25A1A-D2D8-4CA8-A57C-C8055BD4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5D976B-C1AE-4004-AF4A-B3FB656D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A18AA-74D1-4B13-9FA2-E093EB2F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AE091-8E8C-43A7-A204-1783ED5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2976A-8AEB-43E2-A917-72AE8C4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0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B2796B-F768-4A06-84CE-ED850707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41C75-8954-4670-BD03-9E824238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80415-BB22-47D0-98F8-0E06AE48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3A48F-0647-4505-A529-2AF8B9FD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6D30-FE70-413D-8123-860EE333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10E2-DBF1-4592-A5AC-BB4A44EA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81114-A1F1-477B-8860-C53382E4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37722-7CBC-48F0-B569-43AD686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FA15A-86A8-4763-A601-3943A36F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70090-3743-4A92-B360-8FF45B5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85D1-EC55-4548-A47A-9D1FFB71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D618E-B054-4DC1-9610-51BD9361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943B5-64BB-4ABE-9CE2-7F3F615E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499814-9120-4953-9B52-253EDC8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45CDD-75EB-4722-B039-F9DDF52C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BB511-88E6-40D6-84BF-E65CC39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E96A2-4B1B-45F6-A560-A44FC8A0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660472-317C-4A9C-8A3E-4E45ADCC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115EA3-C184-4C4B-9B90-48D06172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181D0E-A219-470B-BD42-B31D9E2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BDA282-6FDD-4A0F-97A6-FA65366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88D2-1833-4B46-8287-7AD63CFF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83D31-F08E-4CC4-8B66-4E9F7F8D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114C19-6D38-4F6D-9982-27FAE21D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18E268-1F51-4C8A-BA16-D9B495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13E7CF-3AF2-4DD2-881C-3A0131491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8194DD-2BC7-4A93-BFE2-ECF3D916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B0F257-C937-40B5-89E0-5D88B96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49F2A-4261-46F8-A097-067F022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314E3-4B9F-4A1B-A1CC-07F1384A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BB5345-7132-4C30-A521-6CB90AD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10AB6D-D689-489E-8098-173FCF36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BB4CD4-BC90-4DA8-8B98-535FF3F9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EC42E-6A45-4FC2-9001-D88ACB26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4D63A1-14A1-4BDB-996C-481E321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DDBA81-D04B-4437-B613-B0968742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6885-6EF5-42FF-8F36-2FCE7340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6BD3-9C40-4A06-B8E4-7CDD5D2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7480B-0902-4AB0-BC29-CAD6EEB1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C63F2C-1E89-4E6A-A171-F5EC27F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678AE-D119-48CE-AEB1-0589930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589A67-DA86-43C9-B3D3-832EDF68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1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37EAE-03AD-45E1-89A1-B3E9E4A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CC82F8-A829-4EFC-A500-67E79EBF5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13D8A2-7CCE-49B7-9A6C-6AA3EE67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1B8E4F-8A22-471D-932D-44FB1A1D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F578A-A9F1-45EE-8CF3-7D22170C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5E2F5B-32AD-4BD7-8655-FED8346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10E1F4-3702-4129-8DBC-0DDB7D8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DD3F87-AD0B-4A22-8A89-EEC29B63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5CB60-5377-4A13-AD18-8C45F4A7A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9449-E636-4135-A12F-75F0F5CCC908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8B64A-0E0C-44CA-9A11-C76748797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40BBD-E41D-43B5-A7D6-0FEC8E2B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C3E1A3-8781-46BE-A42D-9FE9FFE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8600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6.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ANALÝZA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SOUSTAV UKAZATELŮ</a:t>
            </a:r>
            <a:endParaRPr lang="en-US" sz="6000" b="1" kern="1200" dirty="0">
              <a:solidFill>
                <a:schemeClr val="tx1"/>
              </a:solidFill>
              <a:latin typeface="Amasis MT Pro Medium" panose="02040604050005020304" pitchFamily="18" charset="-18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EEFBC8-5A23-46D0-A707-ADC92283EC25}"/>
              </a:ext>
            </a:extLst>
          </p:cNvPr>
          <p:cNvCxnSpPr/>
          <p:nvPr/>
        </p:nvCxnSpPr>
        <p:spPr>
          <a:xfrm flipV="1">
            <a:off x="3718560" y="5538502"/>
            <a:ext cx="4831471" cy="137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8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134006"/>
            <a:ext cx="11910650" cy="60334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EKONOMICKÁ PŘIDANÁ HODNOTA EVA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FF89BF7-F999-4768-A0D1-0A82441CF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216467"/>
              </p:ext>
            </p:extLst>
          </p:nvPr>
        </p:nvGraphicFramePr>
        <p:xfrm>
          <a:off x="0" y="134006"/>
          <a:ext cx="11910650" cy="678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2A35392-D7FD-41E0-B054-76CE8F97036F}"/>
              </a:ext>
            </a:extLst>
          </p:cNvPr>
          <p:cNvSpPr txBox="1"/>
          <p:nvPr/>
        </p:nvSpPr>
        <p:spPr>
          <a:xfrm>
            <a:off x="6423135" y="2781412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-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1B28D49-37BE-4F8E-9400-FCF764F04DD6}"/>
              </a:ext>
            </a:extLst>
          </p:cNvPr>
          <p:cNvSpPr txBox="1"/>
          <p:nvPr/>
        </p:nvSpPr>
        <p:spPr>
          <a:xfrm>
            <a:off x="3756989" y="4323536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*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C0EF921-748E-40ED-83F4-58DC7A1E6C54}"/>
              </a:ext>
            </a:extLst>
          </p:cNvPr>
          <p:cNvSpPr txBox="1"/>
          <p:nvPr/>
        </p:nvSpPr>
        <p:spPr>
          <a:xfrm>
            <a:off x="9107015" y="4323536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*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C2703B6-4214-44FE-8847-8897147B2C0E}"/>
              </a:ext>
            </a:extLst>
          </p:cNvPr>
          <p:cNvSpPr txBox="1"/>
          <p:nvPr/>
        </p:nvSpPr>
        <p:spPr>
          <a:xfrm>
            <a:off x="2498684" y="5599809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4382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129526"/>
            <a:ext cx="11910650" cy="659894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800" b="1" dirty="0">
                <a:latin typeface="Amasis MT Pro" panose="02040504050005020304" pitchFamily="18" charset="-18"/>
              </a:rPr>
              <a:t>EVA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800" dirty="0">
                <a:latin typeface="Amasis MT Pro" panose="02040504050005020304" pitchFamily="18" charset="-18"/>
              </a:rPr>
              <a:t>Model je založen na ekonomickém zisku, který na rozdíl od účetního zisku představuje přebytek výnosů, zůstávající firmě po zaplacení výrobních faktorů včetně vlastního i cizího kapitálu.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800" dirty="0">
                <a:latin typeface="Amasis MT Pro" panose="02040504050005020304" pitchFamily="18" charset="-18"/>
              </a:rPr>
              <a:t>Tradičně řízené podniky jsou vedeny na základě kombinace strategických a finančních cílů, zvětšování výrobních kapacit, zvýšení tržního podílu, rozvoj nových výrobků a technologií, sledování finančních ukazatelů, vycházejících z finančních výkazů podniku.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sz="3800" dirty="0">
                <a:latin typeface="Amasis MT Pro" panose="02040504050005020304" pitchFamily="18" charset="-18"/>
              </a:rPr>
              <a:t>Problém spočívá v tom, že účetní hospodářský výsledek a ukazatele odvozené z účetních výkazů nedostatečně korelují s tvorbou akcionářské hodnoty        vyšší HV nemusí znamenat vyšší hodnotu akcií na kapitálovém trhu.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800" dirty="0">
              <a:solidFill>
                <a:schemeClr val="tx1"/>
              </a:solidFill>
              <a:latin typeface="Amasis MT Pro" panose="02040504050005020304" pitchFamily="18" charset="-1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3500" b="1" dirty="0">
                <a:solidFill>
                  <a:schemeClr val="tx1"/>
                </a:solidFill>
                <a:latin typeface="Amasis MT Pro" panose="02040504050005020304" pitchFamily="18" charset="-18"/>
              </a:rPr>
              <a:t>EVA</a:t>
            </a:r>
            <a:r>
              <a:rPr lang="cs-CZ" sz="3500" dirty="0">
                <a:solidFill>
                  <a:schemeClr val="tx1"/>
                </a:solidFill>
                <a:latin typeface="Amasis MT Pro" panose="02040504050005020304" pitchFamily="18" charset="-18"/>
              </a:rPr>
              <a:t> = </a:t>
            </a:r>
            <a:r>
              <a:rPr lang="cs-CZ" sz="3500" dirty="0">
                <a:latin typeface="Amasis MT Pro" panose="02040504050005020304" pitchFamily="18" charset="-18"/>
              </a:rPr>
              <a:t>NEOPAT – C * WACC</a:t>
            </a:r>
            <a:endParaRPr lang="cs-CZ" sz="3500" dirty="0">
              <a:solidFill>
                <a:schemeClr val="tx1"/>
              </a:solidFill>
              <a:latin typeface="Amasis MT Pro" panose="02040504050005020304" pitchFamily="18" charset="-18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8180E049-17B0-45B0-9736-90B7B504F043}"/>
              </a:ext>
            </a:extLst>
          </p:cNvPr>
          <p:cNvSpPr/>
          <p:nvPr/>
        </p:nvSpPr>
        <p:spPr>
          <a:xfrm>
            <a:off x="6503276" y="4642945"/>
            <a:ext cx="591205" cy="33895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31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ANALÝZA SOUSTAV UKAZATELŮ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758092"/>
            <a:ext cx="11910650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Finančně-ekonomickou situaci podniku analyzuje dle rozdílových a poměrových ukazatelů        mají omezenou vypovídací schopnost jelikož charakterizují pouze část činnosti podniku.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 posouzení celkové finanční situace jsou vhodnější soustavy ukazatelů.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Existují modely založené až na dvě stě ukazatelích ale i modely které vyúsťují v jedno číslo, jeden hodnotící koeficient.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" panose="02040504050005020304" pitchFamily="18" charset="-18"/>
              </a:rPr>
              <a:t> soustavy hierarchicky uspořádaných ukazatel</a:t>
            </a:r>
            <a:r>
              <a:rPr lang="cs-CZ" sz="3500" dirty="0">
                <a:latin typeface="Amasis MT Pro" panose="02040504050005020304" pitchFamily="18" charset="-18"/>
              </a:rPr>
              <a:t>ů (pyramidové soustavy)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500" b="1" dirty="0">
                <a:latin typeface="Amasis MT Pro" panose="02040504050005020304" pitchFamily="18" charset="-18"/>
              </a:rPr>
              <a:t>účelové výběry ukazatelů </a:t>
            </a:r>
            <a:r>
              <a:rPr lang="cs-CZ" sz="3500" dirty="0">
                <a:latin typeface="Amasis MT Pro" panose="02040504050005020304" pitchFamily="18" charset="-18"/>
              </a:rPr>
              <a:t>(bonitní a bankrotní modely)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F999EA85-F822-4F99-82CC-B5C7A3C0124B}"/>
              </a:ext>
            </a:extLst>
          </p:cNvPr>
          <p:cNvSpPr/>
          <p:nvPr/>
        </p:nvSpPr>
        <p:spPr>
          <a:xfrm>
            <a:off x="7512269" y="1365973"/>
            <a:ext cx="685800" cy="40202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35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bloha, exteriér, budova, stavební materiál&#10;&#10;Popis byl vytvořen automaticky">
            <a:extLst>
              <a:ext uri="{FF2B5EF4-FFF2-40B4-BE49-F238E27FC236}">
                <a16:creationId xmlns:a16="http://schemas.microsoft.com/office/drawing/2014/main" id="{6CA11A90-DBD7-4D1D-9DCA-28C329E33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>
          <a:xfrm>
            <a:off x="0" y="0"/>
            <a:ext cx="12192000" cy="69088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916" y="2686539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PYRAMIDOVÉ SOUSTAVY UKAZATELŮ</a:t>
            </a:r>
          </a:p>
        </p:txBody>
      </p:sp>
    </p:spTree>
    <p:extLst>
      <p:ext uri="{BB962C8B-B14F-4D97-AF65-F5344CB8AC3E}">
        <p14:creationId xmlns:p14="http://schemas.microsoft.com/office/powerpoint/2010/main" val="8969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PYRAMIDOVÉ SOUSTAVY UKAZATELŮ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758092"/>
            <a:ext cx="11910650" cy="60334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Mezi ukazateli existují vzájemné závislosti.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Pyramidové soustavy ukazatelů, rozkládají vrcholový ukazatel do dílčích ukazatelů pomocí multiplikativních vazeb (dělení nebo násobení) nebo aditivních vazeb (sčítání nebo odčítání).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Vhodně zkonstruovaná pyramidová soustava umožňuje systematicky posoudit minulou, současnou i budoucí výkonnost podniku.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Znalost vazeb a souvislostí mezi ukazateli umožňuje použití speciálních metod pro kvantifikaci míry vlivu ukazatelů ve vztahu k vrcholovému ukazateli.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Nejznámější je </a:t>
            </a:r>
            <a:r>
              <a:rPr lang="cs-CZ" sz="3500" b="1" dirty="0">
                <a:latin typeface="Amasis MT Pro" panose="02040504050005020304" pitchFamily="18" charset="-18"/>
              </a:rPr>
              <a:t>logaritmická metoda.</a:t>
            </a:r>
          </a:p>
        </p:txBody>
      </p:sp>
    </p:spTree>
    <p:extLst>
      <p:ext uri="{BB962C8B-B14F-4D97-AF65-F5344CB8AC3E}">
        <p14:creationId xmlns:p14="http://schemas.microsoft.com/office/powerpoint/2010/main" val="202109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0" y="125046"/>
            <a:ext cx="11910650" cy="60334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POMOCÍ LOGARITMICKÉ METODY LZE V PYRAMIDOVÉ SOUSTAVĚ UKAZATELŮ: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kvantifikovat intenzitu vlivu jednotlivých ukazatelů na vrcholový ukazatel a vysvětlit tak vývoj finanční situace podniku mezi obdobími,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vyhodnotit skutečné a plánované rozdíly hodnoty vrcholového ukazatele,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provést srovnání s výkonností konkurenčních podniků,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sledovat rozdíly výkonnosti podniku oproti oborové výkonnosti nebo oproti výkonnosti nejlepších podniků v oboru,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prognózovat budoucí vývoj.</a:t>
            </a:r>
          </a:p>
        </p:txBody>
      </p:sp>
    </p:spTree>
    <p:extLst>
      <p:ext uri="{BB962C8B-B14F-4D97-AF65-F5344CB8AC3E}">
        <p14:creationId xmlns:p14="http://schemas.microsoft.com/office/powerpoint/2010/main" val="234720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423B938-F7E4-4E83-918A-BF503CBEC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638433"/>
              </p:ext>
            </p:extLst>
          </p:nvPr>
        </p:nvGraphicFramePr>
        <p:xfrm>
          <a:off x="0" y="134007"/>
          <a:ext cx="12192000" cy="678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DDD5457F-8646-485C-A057-F1AC857CFB03}"/>
              </a:ext>
            </a:extLst>
          </p:cNvPr>
          <p:cNvSpPr txBox="1"/>
          <p:nvPr/>
        </p:nvSpPr>
        <p:spPr>
          <a:xfrm>
            <a:off x="6921062" y="1964433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X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3B912AA-905B-450F-A01A-194BF10A61F7}"/>
              </a:ext>
            </a:extLst>
          </p:cNvPr>
          <p:cNvSpPr txBox="1"/>
          <p:nvPr/>
        </p:nvSpPr>
        <p:spPr>
          <a:xfrm>
            <a:off x="5771255" y="2958663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X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E12FE83-9F51-48CC-8226-85F2DD18D8D5}"/>
              </a:ext>
            </a:extLst>
          </p:cNvPr>
          <p:cNvSpPr txBox="1"/>
          <p:nvPr/>
        </p:nvSpPr>
        <p:spPr>
          <a:xfrm>
            <a:off x="1356730" y="6059215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+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BC18684-C8A6-437C-8FAD-55646D9B47AB}"/>
              </a:ext>
            </a:extLst>
          </p:cNvPr>
          <p:cNvSpPr txBox="1"/>
          <p:nvPr/>
        </p:nvSpPr>
        <p:spPr>
          <a:xfrm>
            <a:off x="5965934" y="6059215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+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C5C3823-CE33-4430-9188-E91DE30D13AB}"/>
              </a:ext>
            </a:extLst>
          </p:cNvPr>
          <p:cNvSpPr txBox="1"/>
          <p:nvPr/>
        </p:nvSpPr>
        <p:spPr>
          <a:xfrm>
            <a:off x="4453041" y="6059215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+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98F2851-B1E0-4861-AA20-FB1713ABF4C5}"/>
              </a:ext>
            </a:extLst>
          </p:cNvPr>
          <p:cNvSpPr txBox="1"/>
          <p:nvPr/>
        </p:nvSpPr>
        <p:spPr>
          <a:xfrm>
            <a:off x="2874698" y="6059215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+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096AABC-D9CB-4449-AAC8-8905BB7E5659}"/>
              </a:ext>
            </a:extLst>
          </p:cNvPr>
          <p:cNvSpPr txBox="1"/>
          <p:nvPr/>
        </p:nvSpPr>
        <p:spPr>
          <a:xfrm>
            <a:off x="10575139" y="6059215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+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5033D61-58C2-4C4A-9BD3-5FB7D3ADD5F6}"/>
              </a:ext>
            </a:extLst>
          </p:cNvPr>
          <p:cNvSpPr txBox="1"/>
          <p:nvPr/>
        </p:nvSpPr>
        <p:spPr>
          <a:xfrm>
            <a:off x="9078967" y="6059215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+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DBBAC34-1EDF-447F-BB19-2E9C201D926F}"/>
              </a:ext>
            </a:extLst>
          </p:cNvPr>
          <p:cNvSpPr txBox="1"/>
          <p:nvPr/>
        </p:nvSpPr>
        <p:spPr>
          <a:xfrm>
            <a:off x="2874697" y="4782207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-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1B8498E-C1C5-4E02-9038-BE2F08849A01}"/>
              </a:ext>
            </a:extLst>
          </p:cNvPr>
          <p:cNvSpPr txBox="1"/>
          <p:nvPr/>
        </p:nvSpPr>
        <p:spPr>
          <a:xfrm>
            <a:off x="3612096" y="3858638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/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F5E4657-4557-4F2D-BDF2-E9DCCA49A769}"/>
              </a:ext>
            </a:extLst>
          </p:cNvPr>
          <p:cNvSpPr txBox="1"/>
          <p:nvPr/>
        </p:nvSpPr>
        <p:spPr>
          <a:xfrm>
            <a:off x="8998167" y="4782207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+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A6670B5-F47F-42CC-902B-32FC50DE4B42}"/>
              </a:ext>
            </a:extLst>
          </p:cNvPr>
          <p:cNvSpPr txBox="1"/>
          <p:nvPr/>
        </p:nvSpPr>
        <p:spPr>
          <a:xfrm>
            <a:off x="8247157" y="3858638"/>
            <a:ext cx="26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/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C37EA95-8FDE-4116-988A-2FCBDCAF2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6643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DU PONTŮV PYRAMIDÁLNÍ ROKLAD</a:t>
            </a:r>
          </a:p>
        </p:txBody>
      </p:sp>
    </p:spTree>
    <p:extLst>
      <p:ext uri="{BB962C8B-B14F-4D97-AF65-F5344CB8AC3E}">
        <p14:creationId xmlns:p14="http://schemas.microsoft.com/office/powerpoint/2010/main" val="9210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0" y="125046"/>
            <a:ext cx="11910650" cy="60334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Levá strana diagramu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Odvozuje ziskovou marži.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Odspoda jsou sčítány nákladové položky a jejich odečtením od tržeb získáváme čistý zisk před zdaněním (EAT).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Je-li zisková marže (ROS) nízká nebo má-li klesající charakter, je třeba se zaměřit na analýzu jednotlivých nákladů.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Pravá strana diagramu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Pracuje s rozvahovými položkami a kvantifikuje různé druhy aktiv.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Obrat aktiv udává jak jsou v podniku aktiva využívána.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je rostoucí charakter obratu aktiv.</a:t>
            </a:r>
          </a:p>
        </p:txBody>
      </p:sp>
    </p:spTree>
    <p:extLst>
      <p:ext uri="{BB962C8B-B14F-4D97-AF65-F5344CB8AC3E}">
        <p14:creationId xmlns:p14="http://schemas.microsoft.com/office/powerpoint/2010/main" val="265121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0" y="125046"/>
            <a:ext cx="11910650" cy="60334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INFA MODEL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FF89BF7-F999-4768-A0D1-0A82441CF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822323"/>
              </p:ext>
            </p:extLst>
          </p:nvPr>
        </p:nvGraphicFramePr>
        <p:xfrm>
          <a:off x="0" y="134006"/>
          <a:ext cx="11910650" cy="678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2A35392-D7FD-41E0-B054-76CE8F97036F}"/>
              </a:ext>
            </a:extLst>
          </p:cNvPr>
          <p:cNvSpPr txBox="1"/>
          <p:nvPr/>
        </p:nvSpPr>
        <p:spPr>
          <a:xfrm>
            <a:off x="5879224" y="3342868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+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1B28D49-37BE-4F8E-9400-FCF764F04DD6}"/>
              </a:ext>
            </a:extLst>
          </p:cNvPr>
          <p:cNvSpPr txBox="1"/>
          <p:nvPr/>
        </p:nvSpPr>
        <p:spPr>
          <a:xfrm>
            <a:off x="1759365" y="4797659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*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C0EF921-748E-40ED-83F4-58DC7A1E6C54}"/>
              </a:ext>
            </a:extLst>
          </p:cNvPr>
          <p:cNvSpPr txBox="1"/>
          <p:nvPr/>
        </p:nvSpPr>
        <p:spPr>
          <a:xfrm>
            <a:off x="7727532" y="4848319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*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57E122-CD69-4066-9703-4BA67F3B8AEF}"/>
              </a:ext>
            </a:extLst>
          </p:cNvPr>
          <p:cNvSpPr txBox="1"/>
          <p:nvPr/>
        </p:nvSpPr>
        <p:spPr>
          <a:xfrm>
            <a:off x="3787665" y="4783364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7CDF83C-1406-4530-8EE8-5BDB461277F6}"/>
              </a:ext>
            </a:extLst>
          </p:cNvPr>
          <p:cNvSpPr txBox="1"/>
          <p:nvPr/>
        </p:nvSpPr>
        <p:spPr>
          <a:xfrm>
            <a:off x="9877753" y="4853261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-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4A29A6-A904-4DCD-8D9E-056B27CB2463}"/>
              </a:ext>
            </a:extLst>
          </p:cNvPr>
          <p:cNvSpPr txBox="1"/>
          <p:nvPr/>
        </p:nvSpPr>
        <p:spPr>
          <a:xfrm>
            <a:off x="7868207" y="4785258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(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D02F114-5AC0-41F4-B5D6-80D696BCADBC}"/>
              </a:ext>
            </a:extLst>
          </p:cNvPr>
          <p:cNvSpPr txBox="1"/>
          <p:nvPr/>
        </p:nvSpPr>
        <p:spPr>
          <a:xfrm>
            <a:off x="11910650" y="4848319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masis MT Pro" panose="02040504050005020304" pitchFamily="18" charset="-1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326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0" y="234462"/>
            <a:ext cx="11910650" cy="60334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INFA MODEL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IN FINANCIAL ANALYSIS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Používá ho MPO ČR ve svých odvětvových analýzách.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Model rozkládá ukazatele ekonomického zisku EVA na dílčí ukazatele, kteří ovlivňují jeho tvorbu.</a:t>
            </a:r>
          </a:p>
          <a:p>
            <a:pPr marL="0" indent="0">
              <a:spcBef>
                <a:spcPts val="0"/>
              </a:spcBef>
              <a:buNone/>
            </a:pPr>
            <a:endParaRPr lang="cs-CZ" sz="3500" b="1" baseline="-25000" dirty="0">
              <a:solidFill>
                <a:schemeClr val="tx1"/>
              </a:solidFill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825880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947</TotalTime>
  <Words>592</Words>
  <Application>Microsoft Office PowerPoint</Application>
  <PresentationFormat>Širokoúhlá obrazovka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6.  ANALÝZA  SOUSTAV UKAZATELŮ</vt:lpstr>
      <vt:lpstr>ANALÝZA SOUSTAV UKAZATELŮ</vt:lpstr>
      <vt:lpstr>PYRAMIDOVÉ SOUSTAVY UKAZATELŮ</vt:lpstr>
      <vt:lpstr>PYRAMIDOVÉ SOUSTAVY UKAZATELŮ</vt:lpstr>
      <vt:lpstr>Prezentace aplikace PowerPoint</vt:lpstr>
      <vt:lpstr>DU PONTŮV PYRAMIDÁLNÍ ROKLAD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Prachařová Lenka</dc:creator>
  <cp:lastModifiedBy>Prachařová Lenka</cp:lastModifiedBy>
  <cp:revision>90</cp:revision>
  <dcterms:created xsi:type="dcterms:W3CDTF">2022-02-10T11:29:18Z</dcterms:created>
  <dcterms:modified xsi:type="dcterms:W3CDTF">2022-03-28T08:47:31Z</dcterms:modified>
</cp:coreProperties>
</file>