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60" r:id="rId5"/>
    <p:sldId id="261" r:id="rId6"/>
    <p:sldId id="263" r:id="rId7"/>
    <p:sldId id="264" r:id="rId8"/>
    <p:sldId id="265" r:id="rId9"/>
    <p:sldId id="266" r:id="rId10"/>
    <p:sldId id="278" r:id="rId11"/>
    <p:sldId id="279" r:id="rId12"/>
    <p:sldId id="280" r:id="rId13"/>
    <p:sldId id="281" r:id="rId14"/>
    <p:sldId id="282" r:id="rId15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4711"/>
    <a:srgbClr val="A80000"/>
    <a:srgbClr val="D32407"/>
    <a:srgbClr val="FF53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22" d="100"/>
          <a:sy n="122" d="100"/>
        </p:scale>
        <p:origin x="120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332991C-D4D2-44CD-AAFD-24507EB2FC4C}" type="doc">
      <dgm:prSet loTypeId="urn:microsoft.com/office/officeart/2005/8/layout/hierarchy1" loCatId="hierarchy" qsTypeId="urn:microsoft.com/office/officeart/2005/8/quickstyle/3d2" qsCatId="3D" csTypeId="urn:microsoft.com/office/officeart/2005/8/colors/accent0_3" csCatId="mainScheme" phldr="1"/>
      <dgm:spPr/>
      <dgm:t>
        <a:bodyPr/>
        <a:lstStyle/>
        <a:p>
          <a:endParaRPr lang="cs-CZ"/>
        </a:p>
      </dgm:t>
    </dgm:pt>
    <dgm:pt modelId="{FD296582-7A7D-48DB-90A9-A7B4C0EC7F93}">
      <dgm:prSet phldrT="[Text]" custT="1"/>
      <dgm:spPr>
        <a:solidFill>
          <a:schemeClr val="bg1"/>
        </a:solidFill>
        <a:ln w="28575"/>
      </dgm:spPr>
      <dgm:t>
        <a:bodyPr/>
        <a:lstStyle/>
        <a:p>
          <a:r>
            <a:rPr lang="cs-CZ" sz="2000" b="1" dirty="0">
              <a:latin typeface="Amasis MT Pro" panose="02040504050005020304" pitchFamily="18" charset="-18"/>
            </a:rPr>
            <a:t>FINANČNÍ ANALÝZA</a:t>
          </a:r>
        </a:p>
      </dgm:t>
    </dgm:pt>
    <dgm:pt modelId="{24DBE264-08B7-49BC-B2D8-6E918B33FA26}" type="parTrans" cxnId="{83DD1C9A-B319-4992-9BDD-654EF191CE5C}">
      <dgm:prSet/>
      <dgm:spPr/>
      <dgm:t>
        <a:bodyPr/>
        <a:lstStyle/>
        <a:p>
          <a:endParaRPr lang="cs-CZ"/>
        </a:p>
      </dgm:t>
    </dgm:pt>
    <dgm:pt modelId="{CB507A6E-3EDA-4744-9E5A-3E1788239083}" type="sibTrans" cxnId="{83DD1C9A-B319-4992-9BDD-654EF191CE5C}">
      <dgm:prSet/>
      <dgm:spPr/>
      <dgm:t>
        <a:bodyPr/>
        <a:lstStyle/>
        <a:p>
          <a:endParaRPr lang="cs-CZ"/>
        </a:p>
      </dgm:t>
    </dgm:pt>
    <dgm:pt modelId="{63C2301F-5AE0-499E-81FD-D13DE8D72EDA}">
      <dgm:prSet phldrT="[Text]" custT="1"/>
      <dgm:spPr>
        <a:solidFill>
          <a:schemeClr val="bg1"/>
        </a:solidFill>
        <a:ln w="28575"/>
      </dgm:spPr>
      <dgm:t>
        <a:bodyPr/>
        <a:lstStyle/>
        <a:p>
          <a:r>
            <a:rPr lang="cs-CZ" sz="1800" b="1" dirty="0">
              <a:latin typeface="Amasis MT Pro" panose="02040504050005020304" pitchFamily="18" charset="-18"/>
            </a:rPr>
            <a:t>FUNDAMENTÁLNÍ</a:t>
          </a:r>
        </a:p>
        <a:p>
          <a:r>
            <a:rPr lang="cs-CZ" sz="1400" b="1" dirty="0">
              <a:latin typeface="Amasis MT Pro" panose="02040504050005020304" pitchFamily="18" charset="-18"/>
            </a:rPr>
            <a:t>KVALITATIVNÍ</a:t>
          </a:r>
        </a:p>
      </dgm:t>
    </dgm:pt>
    <dgm:pt modelId="{CE659B4D-A138-4782-A953-CE7DAEE82ABA}" type="parTrans" cxnId="{440D156D-96C6-41B3-A488-7F4DC0AEFA89}">
      <dgm:prSet/>
      <dgm:spPr>
        <a:solidFill>
          <a:schemeClr val="bg1"/>
        </a:solidFill>
        <a:ln w="28575"/>
      </dgm:spPr>
      <dgm:t>
        <a:bodyPr/>
        <a:lstStyle/>
        <a:p>
          <a:endParaRPr lang="cs-CZ" sz="2400" b="1">
            <a:latin typeface="Amasis MT Pro" panose="02040504050005020304" pitchFamily="18" charset="-18"/>
          </a:endParaRPr>
        </a:p>
      </dgm:t>
    </dgm:pt>
    <dgm:pt modelId="{C21CDFA1-8B28-48C1-B039-802A87CFB022}" type="sibTrans" cxnId="{440D156D-96C6-41B3-A488-7F4DC0AEFA89}">
      <dgm:prSet/>
      <dgm:spPr/>
      <dgm:t>
        <a:bodyPr/>
        <a:lstStyle/>
        <a:p>
          <a:endParaRPr lang="cs-CZ"/>
        </a:p>
      </dgm:t>
    </dgm:pt>
    <dgm:pt modelId="{E01C5D9D-635B-42E4-B866-14ABAAF97BF4}">
      <dgm:prSet phldrT="[Text]" custT="1"/>
      <dgm:spPr>
        <a:solidFill>
          <a:schemeClr val="bg1"/>
        </a:solidFill>
        <a:ln w="28575"/>
      </dgm:spPr>
      <dgm:t>
        <a:bodyPr/>
        <a:lstStyle/>
        <a:p>
          <a:r>
            <a:rPr lang="cs-CZ" sz="1200" b="1" dirty="0">
              <a:latin typeface="Amasis MT Pro" panose="02040504050005020304" pitchFamily="18" charset="-18"/>
            </a:rPr>
            <a:t>SWOT ANALÝZA</a:t>
          </a:r>
        </a:p>
      </dgm:t>
    </dgm:pt>
    <dgm:pt modelId="{F47E47EB-9331-4B27-AA84-330094DC7003}" type="parTrans" cxnId="{B67E5D19-8DBA-4AA2-8A4A-78E2D23613E4}">
      <dgm:prSet/>
      <dgm:spPr>
        <a:solidFill>
          <a:schemeClr val="bg1"/>
        </a:solidFill>
        <a:ln w="28575"/>
      </dgm:spPr>
      <dgm:t>
        <a:bodyPr/>
        <a:lstStyle/>
        <a:p>
          <a:endParaRPr lang="cs-CZ" sz="2400" b="1">
            <a:latin typeface="Amasis MT Pro" panose="02040504050005020304" pitchFamily="18" charset="-18"/>
          </a:endParaRPr>
        </a:p>
      </dgm:t>
    </dgm:pt>
    <dgm:pt modelId="{0D956081-29D4-4D2D-AF4B-5915DADB3ACD}" type="sibTrans" cxnId="{B67E5D19-8DBA-4AA2-8A4A-78E2D23613E4}">
      <dgm:prSet/>
      <dgm:spPr/>
      <dgm:t>
        <a:bodyPr/>
        <a:lstStyle/>
        <a:p>
          <a:endParaRPr lang="cs-CZ"/>
        </a:p>
      </dgm:t>
    </dgm:pt>
    <dgm:pt modelId="{559F47DA-8F0C-4E77-AC05-260DCC8C3C27}">
      <dgm:prSet phldrT="[Text]" custT="1"/>
      <dgm:spPr>
        <a:solidFill>
          <a:schemeClr val="bg1"/>
        </a:solidFill>
        <a:ln w="28575"/>
      </dgm:spPr>
      <dgm:t>
        <a:bodyPr/>
        <a:lstStyle/>
        <a:p>
          <a:r>
            <a:rPr lang="cs-CZ" sz="1200" b="1" dirty="0">
              <a:latin typeface="Amasis MT Pro" panose="02040504050005020304" pitchFamily="18" charset="-18"/>
            </a:rPr>
            <a:t>BCG MATICE</a:t>
          </a:r>
        </a:p>
      </dgm:t>
    </dgm:pt>
    <dgm:pt modelId="{E4FA121C-BBBA-4008-B7EF-B6BD73A3295E}" type="parTrans" cxnId="{2DA95A71-77FB-458E-8D33-F11F133E3D9C}">
      <dgm:prSet/>
      <dgm:spPr>
        <a:solidFill>
          <a:schemeClr val="bg1"/>
        </a:solidFill>
        <a:ln w="28575"/>
      </dgm:spPr>
      <dgm:t>
        <a:bodyPr/>
        <a:lstStyle/>
        <a:p>
          <a:endParaRPr lang="cs-CZ" sz="2400" b="1">
            <a:latin typeface="Amasis MT Pro" panose="02040504050005020304" pitchFamily="18" charset="-18"/>
          </a:endParaRPr>
        </a:p>
      </dgm:t>
    </dgm:pt>
    <dgm:pt modelId="{41A82A79-EA89-42FE-B31F-58296CECFD8C}" type="sibTrans" cxnId="{2DA95A71-77FB-458E-8D33-F11F133E3D9C}">
      <dgm:prSet/>
      <dgm:spPr/>
      <dgm:t>
        <a:bodyPr/>
        <a:lstStyle/>
        <a:p>
          <a:endParaRPr lang="cs-CZ"/>
        </a:p>
      </dgm:t>
    </dgm:pt>
    <dgm:pt modelId="{AA42CAE4-AA48-4C65-90AC-A496EF00D562}">
      <dgm:prSet phldrT="[Text]" custT="1"/>
      <dgm:spPr>
        <a:solidFill>
          <a:schemeClr val="bg1"/>
        </a:solidFill>
        <a:ln w="28575"/>
      </dgm:spPr>
      <dgm:t>
        <a:bodyPr/>
        <a:lstStyle/>
        <a:p>
          <a:r>
            <a:rPr lang="cs-CZ" sz="1800" b="1" dirty="0">
              <a:latin typeface="Amasis MT Pro" panose="02040504050005020304" pitchFamily="18" charset="-18"/>
            </a:rPr>
            <a:t>TECHNICKÁ</a:t>
          </a:r>
        </a:p>
        <a:p>
          <a:r>
            <a:rPr lang="cs-CZ" sz="1400" b="1" dirty="0">
              <a:latin typeface="Amasis MT Pro" panose="02040504050005020304" pitchFamily="18" charset="-18"/>
            </a:rPr>
            <a:t>KVANTITATIVNÍ</a:t>
          </a:r>
          <a:endParaRPr lang="cs-CZ" sz="1600" b="1" dirty="0">
            <a:latin typeface="Amasis MT Pro" panose="02040504050005020304" pitchFamily="18" charset="-18"/>
          </a:endParaRPr>
        </a:p>
      </dgm:t>
    </dgm:pt>
    <dgm:pt modelId="{981E223F-1211-472E-B910-8A572995D7AC}" type="parTrans" cxnId="{06D52669-FBDB-4043-8DC7-19BA4503B35A}">
      <dgm:prSet/>
      <dgm:spPr>
        <a:solidFill>
          <a:schemeClr val="bg1"/>
        </a:solidFill>
        <a:ln w="28575"/>
      </dgm:spPr>
      <dgm:t>
        <a:bodyPr/>
        <a:lstStyle/>
        <a:p>
          <a:endParaRPr lang="cs-CZ" sz="2400" b="1">
            <a:latin typeface="Amasis MT Pro" panose="02040504050005020304" pitchFamily="18" charset="-18"/>
          </a:endParaRPr>
        </a:p>
      </dgm:t>
    </dgm:pt>
    <dgm:pt modelId="{4CA3D22F-3DC0-4CD4-BC7B-A98926E664E1}" type="sibTrans" cxnId="{06D52669-FBDB-4043-8DC7-19BA4503B35A}">
      <dgm:prSet/>
      <dgm:spPr/>
      <dgm:t>
        <a:bodyPr/>
        <a:lstStyle/>
        <a:p>
          <a:endParaRPr lang="cs-CZ"/>
        </a:p>
      </dgm:t>
    </dgm:pt>
    <dgm:pt modelId="{58FFDE2C-CF18-4575-90FF-B75E22561D01}">
      <dgm:prSet phldrT="[Text]" custT="1"/>
      <dgm:spPr>
        <a:solidFill>
          <a:schemeClr val="bg1"/>
        </a:solidFill>
        <a:ln w="28575"/>
      </dgm:spPr>
      <dgm:t>
        <a:bodyPr/>
        <a:lstStyle/>
        <a:p>
          <a:r>
            <a:rPr lang="cs-CZ" sz="1200" b="1" dirty="0">
              <a:latin typeface="Amasis MT Pro" panose="02040504050005020304" pitchFamily="18" charset="-18"/>
            </a:rPr>
            <a:t>ANALÝZA ABSOLUTNÍCH UKAZATELŮ</a:t>
          </a:r>
        </a:p>
      </dgm:t>
    </dgm:pt>
    <dgm:pt modelId="{95496563-9954-4DD8-AC51-82E56BC3E817}" type="parTrans" cxnId="{DBEEA695-EFEB-4289-960A-3BF54844B08B}">
      <dgm:prSet/>
      <dgm:spPr>
        <a:solidFill>
          <a:schemeClr val="bg1"/>
        </a:solidFill>
        <a:ln w="28575"/>
      </dgm:spPr>
      <dgm:t>
        <a:bodyPr/>
        <a:lstStyle/>
        <a:p>
          <a:endParaRPr lang="cs-CZ" sz="2400" b="1">
            <a:latin typeface="Amasis MT Pro" panose="02040504050005020304" pitchFamily="18" charset="-18"/>
          </a:endParaRPr>
        </a:p>
      </dgm:t>
    </dgm:pt>
    <dgm:pt modelId="{C1DB459C-4468-4A60-A063-507BE7EE5F48}" type="sibTrans" cxnId="{DBEEA695-EFEB-4289-960A-3BF54844B08B}">
      <dgm:prSet/>
      <dgm:spPr/>
      <dgm:t>
        <a:bodyPr/>
        <a:lstStyle/>
        <a:p>
          <a:endParaRPr lang="cs-CZ"/>
        </a:p>
      </dgm:t>
    </dgm:pt>
    <dgm:pt modelId="{370824CE-73E0-4B01-853C-59A4A9BA0CB4}">
      <dgm:prSet phldrT="[Text]" custT="1"/>
      <dgm:spPr>
        <a:solidFill>
          <a:schemeClr val="bg1"/>
        </a:solidFill>
        <a:ln w="28575"/>
      </dgm:spPr>
      <dgm:t>
        <a:bodyPr/>
        <a:lstStyle/>
        <a:p>
          <a:r>
            <a:rPr lang="cs-CZ" sz="1200" b="1" dirty="0">
              <a:latin typeface="Amasis MT Pro" panose="02040504050005020304" pitchFamily="18" charset="-18"/>
            </a:rPr>
            <a:t>BSC</a:t>
          </a:r>
        </a:p>
      </dgm:t>
    </dgm:pt>
    <dgm:pt modelId="{B1AED864-3FA0-4EF0-8883-3FBCA8FC8D02}" type="parTrans" cxnId="{2417F195-AD26-4C7F-8AAD-512D6499BC20}">
      <dgm:prSet/>
      <dgm:spPr>
        <a:solidFill>
          <a:schemeClr val="bg1"/>
        </a:solidFill>
        <a:ln w="28575"/>
      </dgm:spPr>
      <dgm:t>
        <a:bodyPr/>
        <a:lstStyle/>
        <a:p>
          <a:endParaRPr lang="cs-CZ" sz="2400" b="1">
            <a:latin typeface="Amasis MT Pro" panose="02040504050005020304" pitchFamily="18" charset="-18"/>
          </a:endParaRPr>
        </a:p>
      </dgm:t>
    </dgm:pt>
    <dgm:pt modelId="{7B593252-3D83-42EE-9507-F2F1DFBDC845}" type="sibTrans" cxnId="{2417F195-AD26-4C7F-8AAD-512D6499BC20}">
      <dgm:prSet/>
      <dgm:spPr/>
      <dgm:t>
        <a:bodyPr/>
        <a:lstStyle/>
        <a:p>
          <a:endParaRPr lang="cs-CZ"/>
        </a:p>
      </dgm:t>
    </dgm:pt>
    <dgm:pt modelId="{43780689-E342-4CB3-8F70-3E5C74287C80}">
      <dgm:prSet phldrT="[Text]" custT="1"/>
      <dgm:spPr>
        <a:solidFill>
          <a:schemeClr val="bg1"/>
        </a:solidFill>
        <a:ln w="28575"/>
      </dgm:spPr>
      <dgm:t>
        <a:bodyPr/>
        <a:lstStyle/>
        <a:p>
          <a:r>
            <a:rPr lang="cs-CZ" sz="1200" b="1" dirty="0">
              <a:latin typeface="Amasis MT Pro" panose="02040504050005020304" pitchFamily="18" charset="-18"/>
            </a:rPr>
            <a:t>ANALÝZA ROZDÍLOVÝCH UKAZATELŮ</a:t>
          </a:r>
        </a:p>
      </dgm:t>
    </dgm:pt>
    <dgm:pt modelId="{9E8D4585-BDFB-4637-8770-C14F18979448}" type="parTrans" cxnId="{32F592B5-8C10-43AE-8250-1871B86AC5A8}">
      <dgm:prSet/>
      <dgm:spPr>
        <a:solidFill>
          <a:schemeClr val="bg1"/>
        </a:solidFill>
        <a:ln w="28575"/>
      </dgm:spPr>
      <dgm:t>
        <a:bodyPr/>
        <a:lstStyle/>
        <a:p>
          <a:endParaRPr lang="cs-CZ" sz="2400" b="1">
            <a:latin typeface="Amasis MT Pro" panose="02040504050005020304" pitchFamily="18" charset="-18"/>
          </a:endParaRPr>
        </a:p>
      </dgm:t>
    </dgm:pt>
    <dgm:pt modelId="{7799A44C-A87E-4401-BDCB-5D5115F1596B}" type="sibTrans" cxnId="{32F592B5-8C10-43AE-8250-1871B86AC5A8}">
      <dgm:prSet/>
      <dgm:spPr/>
      <dgm:t>
        <a:bodyPr/>
        <a:lstStyle/>
        <a:p>
          <a:endParaRPr lang="cs-CZ"/>
        </a:p>
      </dgm:t>
    </dgm:pt>
    <dgm:pt modelId="{665AB0A6-C3DA-4075-A3CF-D161D4515BD0}">
      <dgm:prSet phldrT="[Text]" custT="1"/>
      <dgm:spPr>
        <a:solidFill>
          <a:schemeClr val="bg1"/>
        </a:solidFill>
        <a:ln w="28575"/>
      </dgm:spPr>
      <dgm:t>
        <a:bodyPr/>
        <a:lstStyle/>
        <a:p>
          <a:r>
            <a:rPr lang="cs-CZ" sz="1200" b="1" dirty="0">
              <a:latin typeface="Amasis MT Pro" panose="02040504050005020304" pitchFamily="18" charset="-18"/>
            </a:rPr>
            <a:t>ANALÝZA POMĚROVÝCH UKAZATELŮ</a:t>
          </a:r>
        </a:p>
      </dgm:t>
    </dgm:pt>
    <dgm:pt modelId="{82BFE666-A6D4-4D51-BFD1-685BE751CB09}" type="parTrans" cxnId="{AE7F9490-9CC2-49ED-8404-27CA593A4C13}">
      <dgm:prSet/>
      <dgm:spPr>
        <a:solidFill>
          <a:schemeClr val="bg1"/>
        </a:solidFill>
        <a:ln w="28575"/>
      </dgm:spPr>
      <dgm:t>
        <a:bodyPr/>
        <a:lstStyle/>
        <a:p>
          <a:endParaRPr lang="cs-CZ" sz="2400" b="1">
            <a:latin typeface="Amasis MT Pro" panose="02040504050005020304" pitchFamily="18" charset="-18"/>
          </a:endParaRPr>
        </a:p>
      </dgm:t>
    </dgm:pt>
    <dgm:pt modelId="{D03444D6-67C9-41D0-B999-AFA2796EF8BD}" type="sibTrans" cxnId="{AE7F9490-9CC2-49ED-8404-27CA593A4C13}">
      <dgm:prSet/>
      <dgm:spPr/>
      <dgm:t>
        <a:bodyPr/>
        <a:lstStyle/>
        <a:p>
          <a:endParaRPr lang="cs-CZ"/>
        </a:p>
      </dgm:t>
    </dgm:pt>
    <dgm:pt modelId="{452AF7D6-03E1-48E3-8FAD-2B0980FF6196}">
      <dgm:prSet phldrT="[Text]" custT="1"/>
      <dgm:spPr>
        <a:solidFill>
          <a:schemeClr val="bg1"/>
        </a:solidFill>
        <a:ln w="28575"/>
      </dgm:spPr>
      <dgm:t>
        <a:bodyPr/>
        <a:lstStyle/>
        <a:p>
          <a:r>
            <a:rPr lang="cs-CZ" sz="1200" b="1" dirty="0">
              <a:latin typeface="Amasis MT Pro" panose="02040504050005020304" pitchFamily="18" charset="-18"/>
            </a:rPr>
            <a:t>ANALÝZA SOUSTAV UKAZATELŮ</a:t>
          </a:r>
        </a:p>
      </dgm:t>
    </dgm:pt>
    <dgm:pt modelId="{0C4448EA-2CAD-42B7-B535-F100EFA941BA}" type="parTrans" cxnId="{D73FA82A-F789-40FB-9742-801609101254}">
      <dgm:prSet/>
      <dgm:spPr>
        <a:solidFill>
          <a:schemeClr val="bg1"/>
        </a:solidFill>
        <a:ln w="28575"/>
      </dgm:spPr>
      <dgm:t>
        <a:bodyPr/>
        <a:lstStyle/>
        <a:p>
          <a:endParaRPr lang="cs-CZ" sz="2400" b="1">
            <a:latin typeface="Amasis MT Pro" panose="02040504050005020304" pitchFamily="18" charset="-18"/>
          </a:endParaRPr>
        </a:p>
      </dgm:t>
    </dgm:pt>
    <dgm:pt modelId="{613EC20A-108C-47D0-B838-CC6F9B993CA7}" type="sibTrans" cxnId="{D73FA82A-F789-40FB-9742-801609101254}">
      <dgm:prSet/>
      <dgm:spPr/>
      <dgm:t>
        <a:bodyPr/>
        <a:lstStyle/>
        <a:p>
          <a:endParaRPr lang="cs-CZ"/>
        </a:p>
      </dgm:t>
    </dgm:pt>
    <dgm:pt modelId="{3DB95244-2CF7-4794-AFE9-146E949D6E1B}" type="pres">
      <dgm:prSet presAssocID="{3332991C-D4D2-44CD-AAFD-24507EB2FC4C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51F311AD-DB85-4CE0-8575-1CB3B351C5EB}" type="pres">
      <dgm:prSet presAssocID="{FD296582-7A7D-48DB-90A9-A7B4C0EC7F93}" presName="hierRoot1" presStyleCnt="0"/>
      <dgm:spPr/>
    </dgm:pt>
    <dgm:pt modelId="{D9320A96-3BE3-43EF-8A37-D00BC50EDE92}" type="pres">
      <dgm:prSet presAssocID="{FD296582-7A7D-48DB-90A9-A7B4C0EC7F93}" presName="composite" presStyleCnt="0"/>
      <dgm:spPr/>
    </dgm:pt>
    <dgm:pt modelId="{C034E7E1-B83E-48E5-9ECE-AFD109652251}" type="pres">
      <dgm:prSet presAssocID="{FD296582-7A7D-48DB-90A9-A7B4C0EC7F93}" presName="background" presStyleLbl="node0" presStyleIdx="0" presStyleCnt="1"/>
      <dgm:spPr>
        <a:solidFill>
          <a:schemeClr val="bg1">
            <a:lumMod val="65000"/>
          </a:schemeClr>
        </a:solidFill>
        <a:ln w="28575">
          <a:solidFill>
            <a:schemeClr val="tx1"/>
          </a:solidFill>
        </a:ln>
      </dgm:spPr>
    </dgm:pt>
    <dgm:pt modelId="{BC760C75-28DB-48BC-9BCB-3936A262E7BA}" type="pres">
      <dgm:prSet presAssocID="{FD296582-7A7D-48DB-90A9-A7B4C0EC7F93}" presName="text" presStyleLbl="fgAcc0" presStyleIdx="0" presStyleCnt="1" custScaleX="213162">
        <dgm:presLayoutVars>
          <dgm:chPref val="3"/>
        </dgm:presLayoutVars>
      </dgm:prSet>
      <dgm:spPr/>
    </dgm:pt>
    <dgm:pt modelId="{089DB4B5-A2C8-4F5D-BB2F-2B7C2780D78F}" type="pres">
      <dgm:prSet presAssocID="{FD296582-7A7D-48DB-90A9-A7B4C0EC7F93}" presName="hierChild2" presStyleCnt="0"/>
      <dgm:spPr/>
    </dgm:pt>
    <dgm:pt modelId="{43D06D32-D283-477C-B1B4-A986CBD483EE}" type="pres">
      <dgm:prSet presAssocID="{CE659B4D-A138-4782-A953-CE7DAEE82ABA}" presName="Name10" presStyleLbl="parChTrans1D2" presStyleIdx="0" presStyleCnt="2"/>
      <dgm:spPr/>
    </dgm:pt>
    <dgm:pt modelId="{71ED4C7D-B8D6-45AA-9BA7-0E8D3B927C30}" type="pres">
      <dgm:prSet presAssocID="{63C2301F-5AE0-499E-81FD-D13DE8D72EDA}" presName="hierRoot2" presStyleCnt="0"/>
      <dgm:spPr/>
    </dgm:pt>
    <dgm:pt modelId="{DDFC68E3-4312-46AE-85BF-B647DF0A653D}" type="pres">
      <dgm:prSet presAssocID="{63C2301F-5AE0-499E-81FD-D13DE8D72EDA}" presName="composite2" presStyleCnt="0"/>
      <dgm:spPr/>
    </dgm:pt>
    <dgm:pt modelId="{ADA84E3F-A9F7-4F93-9771-2390E66E41E5}" type="pres">
      <dgm:prSet presAssocID="{63C2301F-5AE0-499E-81FD-D13DE8D72EDA}" presName="background2" presStyleLbl="node2" presStyleIdx="0" presStyleCnt="2"/>
      <dgm:spPr>
        <a:solidFill>
          <a:schemeClr val="bg1">
            <a:lumMod val="65000"/>
          </a:schemeClr>
        </a:solidFill>
        <a:ln w="28575">
          <a:solidFill>
            <a:schemeClr val="tx1"/>
          </a:solidFill>
        </a:ln>
      </dgm:spPr>
    </dgm:pt>
    <dgm:pt modelId="{0FA63908-F6FD-440F-B90A-3C363355F380}" type="pres">
      <dgm:prSet presAssocID="{63C2301F-5AE0-499E-81FD-D13DE8D72EDA}" presName="text2" presStyleLbl="fgAcc2" presStyleIdx="0" presStyleCnt="2" custScaleX="200476">
        <dgm:presLayoutVars>
          <dgm:chPref val="3"/>
        </dgm:presLayoutVars>
      </dgm:prSet>
      <dgm:spPr/>
    </dgm:pt>
    <dgm:pt modelId="{1B6630A1-A2C7-4126-A416-21298989ACE6}" type="pres">
      <dgm:prSet presAssocID="{63C2301F-5AE0-499E-81FD-D13DE8D72EDA}" presName="hierChild3" presStyleCnt="0"/>
      <dgm:spPr/>
    </dgm:pt>
    <dgm:pt modelId="{42F59257-EA60-4813-AF98-A57FD4F94A82}" type="pres">
      <dgm:prSet presAssocID="{F47E47EB-9331-4B27-AA84-330094DC7003}" presName="Name17" presStyleLbl="parChTrans1D3" presStyleIdx="0" presStyleCnt="7"/>
      <dgm:spPr/>
    </dgm:pt>
    <dgm:pt modelId="{BA76FAF6-31CB-41C3-A521-75B65C530F19}" type="pres">
      <dgm:prSet presAssocID="{E01C5D9D-635B-42E4-B866-14ABAAF97BF4}" presName="hierRoot3" presStyleCnt="0"/>
      <dgm:spPr/>
    </dgm:pt>
    <dgm:pt modelId="{396DC29B-5E2F-4E62-8006-6A52E09D3406}" type="pres">
      <dgm:prSet presAssocID="{E01C5D9D-635B-42E4-B866-14ABAAF97BF4}" presName="composite3" presStyleCnt="0"/>
      <dgm:spPr/>
    </dgm:pt>
    <dgm:pt modelId="{92A4963A-D4E3-4410-A6CC-C1D833FAEF26}" type="pres">
      <dgm:prSet presAssocID="{E01C5D9D-635B-42E4-B866-14ABAAF97BF4}" presName="background3" presStyleLbl="node3" presStyleIdx="0" presStyleCnt="7"/>
      <dgm:spPr>
        <a:solidFill>
          <a:schemeClr val="bg1">
            <a:lumMod val="65000"/>
          </a:schemeClr>
        </a:solidFill>
        <a:ln w="28575">
          <a:solidFill>
            <a:schemeClr val="tx1"/>
          </a:solidFill>
        </a:ln>
      </dgm:spPr>
    </dgm:pt>
    <dgm:pt modelId="{E712E26B-ADCC-4882-9A29-90722754B9B2}" type="pres">
      <dgm:prSet presAssocID="{E01C5D9D-635B-42E4-B866-14ABAAF97BF4}" presName="text3" presStyleLbl="fgAcc3" presStyleIdx="0" presStyleCnt="7">
        <dgm:presLayoutVars>
          <dgm:chPref val="3"/>
        </dgm:presLayoutVars>
      </dgm:prSet>
      <dgm:spPr/>
    </dgm:pt>
    <dgm:pt modelId="{5F0B4314-A4CF-4AD8-ACE4-AD26E58CD50E}" type="pres">
      <dgm:prSet presAssocID="{E01C5D9D-635B-42E4-B866-14ABAAF97BF4}" presName="hierChild4" presStyleCnt="0"/>
      <dgm:spPr/>
    </dgm:pt>
    <dgm:pt modelId="{CFDCFA9E-7540-4D9D-A882-9196242DD9BA}" type="pres">
      <dgm:prSet presAssocID="{E4FA121C-BBBA-4008-B7EF-B6BD73A3295E}" presName="Name17" presStyleLbl="parChTrans1D3" presStyleIdx="1" presStyleCnt="7"/>
      <dgm:spPr/>
    </dgm:pt>
    <dgm:pt modelId="{BC88B486-DB98-48FB-9849-D053D3CA47F7}" type="pres">
      <dgm:prSet presAssocID="{559F47DA-8F0C-4E77-AC05-260DCC8C3C27}" presName="hierRoot3" presStyleCnt="0"/>
      <dgm:spPr/>
    </dgm:pt>
    <dgm:pt modelId="{2ABF96D8-A6A5-4C39-8CF1-2916BC71CB17}" type="pres">
      <dgm:prSet presAssocID="{559F47DA-8F0C-4E77-AC05-260DCC8C3C27}" presName="composite3" presStyleCnt="0"/>
      <dgm:spPr/>
    </dgm:pt>
    <dgm:pt modelId="{12D01B88-1A52-4B08-B8A5-102C590A5A48}" type="pres">
      <dgm:prSet presAssocID="{559F47DA-8F0C-4E77-AC05-260DCC8C3C27}" presName="background3" presStyleLbl="node3" presStyleIdx="1" presStyleCnt="7"/>
      <dgm:spPr>
        <a:solidFill>
          <a:schemeClr val="bg1">
            <a:lumMod val="65000"/>
          </a:schemeClr>
        </a:solidFill>
        <a:ln w="28575">
          <a:solidFill>
            <a:schemeClr val="tx1"/>
          </a:solidFill>
        </a:ln>
      </dgm:spPr>
    </dgm:pt>
    <dgm:pt modelId="{51346376-48BE-4888-8194-56B8440EBA96}" type="pres">
      <dgm:prSet presAssocID="{559F47DA-8F0C-4E77-AC05-260DCC8C3C27}" presName="text3" presStyleLbl="fgAcc3" presStyleIdx="1" presStyleCnt="7">
        <dgm:presLayoutVars>
          <dgm:chPref val="3"/>
        </dgm:presLayoutVars>
      </dgm:prSet>
      <dgm:spPr/>
    </dgm:pt>
    <dgm:pt modelId="{FA6FF824-738F-40E8-AB6C-2DFCAC6D709C}" type="pres">
      <dgm:prSet presAssocID="{559F47DA-8F0C-4E77-AC05-260DCC8C3C27}" presName="hierChild4" presStyleCnt="0"/>
      <dgm:spPr/>
    </dgm:pt>
    <dgm:pt modelId="{0026A89C-4533-46D7-B7B8-202E5EFFC23E}" type="pres">
      <dgm:prSet presAssocID="{B1AED864-3FA0-4EF0-8883-3FBCA8FC8D02}" presName="Name17" presStyleLbl="parChTrans1D3" presStyleIdx="2" presStyleCnt="7"/>
      <dgm:spPr/>
    </dgm:pt>
    <dgm:pt modelId="{045A0C91-B4B7-4E72-8F25-DE56D8F23FB1}" type="pres">
      <dgm:prSet presAssocID="{370824CE-73E0-4B01-853C-59A4A9BA0CB4}" presName="hierRoot3" presStyleCnt="0"/>
      <dgm:spPr/>
    </dgm:pt>
    <dgm:pt modelId="{FF53E936-0365-4368-94FA-25C6B9ADC4CB}" type="pres">
      <dgm:prSet presAssocID="{370824CE-73E0-4B01-853C-59A4A9BA0CB4}" presName="composite3" presStyleCnt="0"/>
      <dgm:spPr/>
    </dgm:pt>
    <dgm:pt modelId="{1E71BAE2-67C1-4502-B774-582FE13429B0}" type="pres">
      <dgm:prSet presAssocID="{370824CE-73E0-4B01-853C-59A4A9BA0CB4}" presName="background3" presStyleLbl="node3" presStyleIdx="2" presStyleCnt="7"/>
      <dgm:spPr>
        <a:solidFill>
          <a:schemeClr val="bg1">
            <a:lumMod val="65000"/>
          </a:schemeClr>
        </a:solidFill>
        <a:ln w="28575">
          <a:solidFill>
            <a:schemeClr val="tx1"/>
          </a:solidFill>
        </a:ln>
      </dgm:spPr>
    </dgm:pt>
    <dgm:pt modelId="{D60ECA85-1357-413A-9AE3-19CF35EE20EF}" type="pres">
      <dgm:prSet presAssocID="{370824CE-73E0-4B01-853C-59A4A9BA0CB4}" presName="text3" presStyleLbl="fgAcc3" presStyleIdx="2" presStyleCnt="7">
        <dgm:presLayoutVars>
          <dgm:chPref val="3"/>
        </dgm:presLayoutVars>
      </dgm:prSet>
      <dgm:spPr/>
    </dgm:pt>
    <dgm:pt modelId="{D3367269-B2A1-44E8-B03C-541DB6530C52}" type="pres">
      <dgm:prSet presAssocID="{370824CE-73E0-4B01-853C-59A4A9BA0CB4}" presName="hierChild4" presStyleCnt="0"/>
      <dgm:spPr/>
    </dgm:pt>
    <dgm:pt modelId="{B74D0100-76C1-49DA-905C-281B39D12639}" type="pres">
      <dgm:prSet presAssocID="{981E223F-1211-472E-B910-8A572995D7AC}" presName="Name10" presStyleLbl="parChTrans1D2" presStyleIdx="1" presStyleCnt="2"/>
      <dgm:spPr/>
    </dgm:pt>
    <dgm:pt modelId="{B8DDFE36-D837-47FD-BC9B-21C3E9BE6B72}" type="pres">
      <dgm:prSet presAssocID="{AA42CAE4-AA48-4C65-90AC-A496EF00D562}" presName="hierRoot2" presStyleCnt="0"/>
      <dgm:spPr/>
    </dgm:pt>
    <dgm:pt modelId="{BF8E458B-7E3F-4A82-8485-848BAA72DE31}" type="pres">
      <dgm:prSet presAssocID="{AA42CAE4-AA48-4C65-90AC-A496EF00D562}" presName="composite2" presStyleCnt="0"/>
      <dgm:spPr/>
    </dgm:pt>
    <dgm:pt modelId="{37612116-5F1B-43F1-BA26-8BABD8FBEA4F}" type="pres">
      <dgm:prSet presAssocID="{AA42CAE4-AA48-4C65-90AC-A496EF00D562}" presName="background2" presStyleLbl="node2" presStyleIdx="1" presStyleCnt="2"/>
      <dgm:spPr>
        <a:solidFill>
          <a:schemeClr val="bg1">
            <a:lumMod val="65000"/>
          </a:schemeClr>
        </a:solidFill>
        <a:ln w="28575">
          <a:solidFill>
            <a:schemeClr val="tx1"/>
          </a:solidFill>
        </a:ln>
      </dgm:spPr>
    </dgm:pt>
    <dgm:pt modelId="{F45F3717-463F-4AD9-BC09-FAB2F67FCF3B}" type="pres">
      <dgm:prSet presAssocID="{AA42CAE4-AA48-4C65-90AC-A496EF00D562}" presName="text2" presStyleLbl="fgAcc2" presStyleIdx="1" presStyleCnt="2" custScaleX="198502">
        <dgm:presLayoutVars>
          <dgm:chPref val="3"/>
        </dgm:presLayoutVars>
      </dgm:prSet>
      <dgm:spPr/>
    </dgm:pt>
    <dgm:pt modelId="{921303F5-433E-45CF-A4A9-239EF5BA41B1}" type="pres">
      <dgm:prSet presAssocID="{AA42CAE4-AA48-4C65-90AC-A496EF00D562}" presName="hierChild3" presStyleCnt="0"/>
      <dgm:spPr/>
    </dgm:pt>
    <dgm:pt modelId="{4CE1A4C7-A7B5-42F5-B515-B97EDE33BC63}" type="pres">
      <dgm:prSet presAssocID="{95496563-9954-4DD8-AC51-82E56BC3E817}" presName="Name17" presStyleLbl="parChTrans1D3" presStyleIdx="3" presStyleCnt="7"/>
      <dgm:spPr/>
    </dgm:pt>
    <dgm:pt modelId="{33851AB2-FBAA-4001-BAFC-DCA999CD6006}" type="pres">
      <dgm:prSet presAssocID="{58FFDE2C-CF18-4575-90FF-B75E22561D01}" presName="hierRoot3" presStyleCnt="0"/>
      <dgm:spPr/>
    </dgm:pt>
    <dgm:pt modelId="{AB61EA39-23A9-469A-83E9-DDFD7954BBD7}" type="pres">
      <dgm:prSet presAssocID="{58FFDE2C-CF18-4575-90FF-B75E22561D01}" presName="composite3" presStyleCnt="0"/>
      <dgm:spPr/>
    </dgm:pt>
    <dgm:pt modelId="{74A58933-6DE6-4DF9-B862-838C1D4AB27C}" type="pres">
      <dgm:prSet presAssocID="{58FFDE2C-CF18-4575-90FF-B75E22561D01}" presName="background3" presStyleLbl="node3" presStyleIdx="3" presStyleCnt="7"/>
      <dgm:spPr>
        <a:solidFill>
          <a:schemeClr val="bg1">
            <a:lumMod val="65000"/>
          </a:schemeClr>
        </a:solidFill>
        <a:ln w="28575">
          <a:solidFill>
            <a:schemeClr val="tx1"/>
          </a:solidFill>
        </a:ln>
      </dgm:spPr>
    </dgm:pt>
    <dgm:pt modelId="{2C2DAF55-80B5-4FB7-A977-DF2183760A0E}" type="pres">
      <dgm:prSet presAssocID="{58FFDE2C-CF18-4575-90FF-B75E22561D01}" presName="text3" presStyleLbl="fgAcc3" presStyleIdx="3" presStyleCnt="7">
        <dgm:presLayoutVars>
          <dgm:chPref val="3"/>
        </dgm:presLayoutVars>
      </dgm:prSet>
      <dgm:spPr/>
    </dgm:pt>
    <dgm:pt modelId="{1C40114B-3960-411B-BCEF-1B7409755BB4}" type="pres">
      <dgm:prSet presAssocID="{58FFDE2C-CF18-4575-90FF-B75E22561D01}" presName="hierChild4" presStyleCnt="0"/>
      <dgm:spPr/>
    </dgm:pt>
    <dgm:pt modelId="{AA940C9C-A2F6-4A62-8AFC-30E851D1DBBD}" type="pres">
      <dgm:prSet presAssocID="{9E8D4585-BDFB-4637-8770-C14F18979448}" presName="Name17" presStyleLbl="parChTrans1D3" presStyleIdx="4" presStyleCnt="7"/>
      <dgm:spPr/>
    </dgm:pt>
    <dgm:pt modelId="{F528DF93-696E-4CE1-AB3D-1F5811514B6B}" type="pres">
      <dgm:prSet presAssocID="{43780689-E342-4CB3-8F70-3E5C74287C80}" presName="hierRoot3" presStyleCnt="0"/>
      <dgm:spPr/>
    </dgm:pt>
    <dgm:pt modelId="{80C0C943-8312-4738-B3D5-F917C8D38C73}" type="pres">
      <dgm:prSet presAssocID="{43780689-E342-4CB3-8F70-3E5C74287C80}" presName="composite3" presStyleCnt="0"/>
      <dgm:spPr/>
    </dgm:pt>
    <dgm:pt modelId="{5AB5C0DB-E514-441D-ACF9-77524B25D3BC}" type="pres">
      <dgm:prSet presAssocID="{43780689-E342-4CB3-8F70-3E5C74287C80}" presName="background3" presStyleLbl="node3" presStyleIdx="4" presStyleCnt="7"/>
      <dgm:spPr>
        <a:solidFill>
          <a:schemeClr val="bg1">
            <a:lumMod val="65000"/>
          </a:schemeClr>
        </a:solidFill>
        <a:ln w="28575">
          <a:solidFill>
            <a:schemeClr val="tx1"/>
          </a:solidFill>
        </a:ln>
      </dgm:spPr>
    </dgm:pt>
    <dgm:pt modelId="{D8308EE1-27D3-4B23-BF80-11A8B81AAFFE}" type="pres">
      <dgm:prSet presAssocID="{43780689-E342-4CB3-8F70-3E5C74287C80}" presName="text3" presStyleLbl="fgAcc3" presStyleIdx="4" presStyleCnt="7">
        <dgm:presLayoutVars>
          <dgm:chPref val="3"/>
        </dgm:presLayoutVars>
      </dgm:prSet>
      <dgm:spPr/>
    </dgm:pt>
    <dgm:pt modelId="{79A3458E-C129-4F38-8962-D913A2720CDE}" type="pres">
      <dgm:prSet presAssocID="{43780689-E342-4CB3-8F70-3E5C74287C80}" presName="hierChild4" presStyleCnt="0"/>
      <dgm:spPr/>
    </dgm:pt>
    <dgm:pt modelId="{4BF0B19C-6B93-4215-A3C4-EF11C638EED9}" type="pres">
      <dgm:prSet presAssocID="{82BFE666-A6D4-4D51-BFD1-685BE751CB09}" presName="Name17" presStyleLbl="parChTrans1D3" presStyleIdx="5" presStyleCnt="7"/>
      <dgm:spPr/>
    </dgm:pt>
    <dgm:pt modelId="{6B92E7BD-1C28-4522-9157-A337F09000E9}" type="pres">
      <dgm:prSet presAssocID="{665AB0A6-C3DA-4075-A3CF-D161D4515BD0}" presName="hierRoot3" presStyleCnt="0"/>
      <dgm:spPr/>
    </dgm:pt>
    <dgm:pt modelId="{C58FDF53-7611-41D8-9118-6CDE405520EC}" type="pres">
      <dgm:prSet presAssocID="{665AB0A6-C3DA-4075-A3CF-D161D4515BD0}" presName="composite3" presStyleCnt="0"/>
      <dgm:spPr/>
    </dgm:pt>
    <dgm:pt modelId="{B1E61829-5D79-46AD-AB7C-51CA74783493}" type="pres">
      <dgm:prSet presAssocID="{665AB0A6-C3DA-4075-A3CF-D161D4515BD0}" presName="background3" presStyleLbl="node3" presStyleIdx="5" presStyleCnt="7"/>
      <dgm:spPr>
        <a:solidFill>
          <a:schemeClr val="bg1">
            <a:lumMod val="65000"/>
          </a:schemeClr>
        </a:solidFill>
        <a:ln w="28575">
          <a:solidFill>
            <a:schemeClr val="tx1"/>
          </a:solidFill>
        </a:ln>
      </dgm:spPr>
    </dgm:pt>
    <dgm:pt modelId="{FDDC4F8F-8EA9-45FE-80B1-BE1142AF4376}" type="pres">
      <dgm:prSet presAssocID="{665AB0A6-C3DA-4075-A3CF-D161D4515BD0}" presName="text3" presStyleLbl="fgAcc3" presStyleIdx="5" presStyleCnt="7">
        <dgm:presLayoutVars>
          <dgm:chPref val="3"/>
        </dgm:presLayoutVars>
      </dgm:prSet>
      <dgm:spPr/>
    </dgm:pt>
    <dgm:pt modelId="{1FDDA90F-6C91-452B-9EE3-ACEA583D9899}" type="pres">
      <dgm:prSet presAssocID="{665AB0A6-C3DA-4075-A3CF-D161D4515BD0}" presName="hierChild4" presStyleCnt="0"/>
      <dgm:spPr/>
    </dgm:pt>
    <dgm:pt modelId="{2938EDEA-7507-4D91-8510-7B7FF05B76B0}" type="pres">
      <dgm:prSet presAssocID="{0C4448EA-2CAD-42B7-B535-F100EFA941BA}" presName="Name17" presStyleLbl="parChTrans1D3" presStyleIdx="6" presStyleCnt="7"/>
      <dgm:spPr/>
    </dgm:pt>
    <dgm:pt modelId="{C536C06B-ACA8-487B-8923-9E6BFDC51D24}" type="pres">
      <dgm:prSet presAssocID="{452AF7D6-03E1-48E3-8FAD-2B0980FF6196}" presName="hierRoot3" presStyleCnt="0"/>
      <dgm:spPr/>
    </dgm:pt>
    <dgm:pt modelId="{EF5FF398-2B49-4B17-A977-764F5573EA3A}" type="pres">
      <dgm:prSet presAssocID="{452AF7D6-03E1-48E3-8FAD-2B0980FF6196}" presName="composite3" presStyleCnt="0"/>
      <dgm:spPr/>
    </dgm:pt>
    <dgm:pt modelId="{D641D91E-9981-4F1B-8314-C390924F16A5}" type="pres">
      <dgm:prSet presAssocID="{452AF7D6-03E1-48E3-8FAD-2B0980FF6196}" presName="background3" presStyleLbl="node3" presStyleIdx="6" presStyleCnt="7"/>
      <dgm:spPr>
        <a:solidFill>
          <a:schemeClr val="bg1">
            <a:lumMod val="65000"/>
          </a:schemeClr>
        </a:solidFill>
        <a:ln w="28575">
          <a:solidFill>
            <a:schemeClr val="tx1"/>
          </a:solidFill>
        </a:ln>
      </dgm:spPr>
    </dgm:pt>
    <dgm:pt modelId="{46BEA033-E971-4BDB-A9F2-425FF99954C5}" type="pres">
      <dgm:prSet presAssocID="{452AF7D6-03E1-48E3-8FAD-2B0980FF6196}" presName="text3" presStyleLbl="fgAcc3" presStyleIdx="6" presStyleCnt="7">
        <dgm:presLayoutVars>
          <dgm:chPref val="3"/>
        </dgm:presLayoutVars>
      </dgm:prSet>
      <dgm:spPr/>
    </dgm:pt>
    <dgm:pt modelId="{E8DFEE12-B790-4F10-8C90-17E6F0911349}" type="pres">
      <dgm:prSet presAssocID="{452AF7D6-03E1-48E3-8FAD-2B0980FF6196}" presName="hierChild4" presStyleCnt="0"/>
      <dgm:spPr/>
    </dgm:pt>
  </dgm:ptLst>
  <dgm:cxnLst>
    <dgm:cxn modelId="{CFF02102-8E02-4B57-91E6-9FCB63828D98}" type="presOf" srcId="{43780689-E342-4CB3-8F70-3E5C74287C80}" destId="{D8308EE1-27D3-4B23-BF80-11A8B81AAFFE}" srcOrd="0" destOrd="0" presId="urn:microsoft.com/office/officeart/2005/8/layout/hierarchy1"/>
    <dgm:cxn modelId="{DA920003-CD01-490B-B80B-92E5EBA47B09}" type="presOf" srcId="{E4FA121C-BBBA-4008-B7EF-B6BD73A3295E}" destId="{CFDCFA9E-7540-4D9D-A882-9196242DD9BA}" srcOrd="0" destOrd="0" presId="urn:microsoft.com/office/officeart/2005/8/layout/hierarchy1"/>
    <dgm:cxn modelId="{7E08FE04-1215-4F96-93C2-F6E2932BFF54}" type="presOf" srcId="{95496563-9954-4DD8-AC51-82E56BC3E817}" destId="{4CE1A4C7-A7B5-42F5-B515-B97EDE33BC63}" srcOrd="0" destOrd="0" presId="urn:microsoft.com/office/officeart/2005/8/layout/hierarchy1"/>
    <dgm:cxn modelId="{795C6911-57C9-4A55-873F-383FBDB85D32}" type="presOf" srcId="{559F47DA-8F0C-4E77-AC05-260DCC8C3C27}" destId="{51346376-48BE-4888-8194-56B8440EBA96}" srcOrd="0" destOrd="0" presId="urn:microsoft.com/office/officeart/2005/8/layout/hierarchy1"/>
    <dgm:cxn modelId="{B67E5D19-8DBA-4AA2-8A4A-78E2D23613E4}" srcId="{63C2301F-5AE0-499E-81FD-D13DE8D72EDA}" destId="{E01C5D9D-635B-42E4-B866-14ABAAF97BF4}" srcOrd="0" destOrd="0" parTransId="{F47E47EB-9331-4B27-AA84-330094DC7003}" sibTransId="{0D956081-29D4-4D2D-AF4B-5915DADB3ACD}"/>
    <dgm:cxn modelId="{D73FA82A-F789-40FB-9742-801609101254}" srcId="{AA42CAE4-AA48-4C65-90AC-A496EF00D562}" destId="{452AF7D6-03E1-48E3-8FAD-2B0980FF6196}" srcOrd="3" destOrd="0" parTransId="{0C4448EA-2CAD-42B7-B535-F100EFA941BA}" sibTransId="{613EC20A-108C-47D0-B838-CC6F9B993CA7}"/>
    <dgm:cxn modelId="{7140552F-FA4B-4D7E-8B6C-3F6478476F30}" type="presOf" srcId="{981E223F-1211-472E-B910-8A572995D7AC}" destId="{B74D0100-76C1-49DA-905C-281B39D12639}" srcOrd="0" destOrd="0" presId="urn:microsoft.com/office/officeart/2005/8/layout/hierarchy1"/>
    <dgm:cxn modelId="{42BA3C5B-6781-41A7-B179-28D45ADD1700}" type="presOf" srcId="{F47E47EB-9331-4B27-AA84-330094DC7003}" destId="{42F59257-EA60-4813-AF98-A57FD4F94A82}" srcOrd="0" destOrd="0" presId="urn:microsoft.com/office/officeart/2005/8/layout/hierarchy1"/>
    <dgm:cxn modelId="{0E54A747-C067-441A-81C6-AD8266992203}" type="presOf" srcId="{452AF7D6-03E1-48E3-8FAD-2B0980FF6196}" destId="{46BEA033-E971-4BDB-A9F2-425FF99954C5}" srcOrd="0" destOrd="0" presId="urn:microsoft.com/office/officeart/2005/8/layout/hierarchy1"/>
    <dgm:cxn modelId="{06D52669-FBDB-4043-8DC7-19BA4503B35A}" srcId="{FD296582-7A7D-48DB-90A9-A7B4C0EC7F93}" destId="{AA42CAE4-AA48-4C65-90AC-A496EF00D562}" srcOrd="1" destOrd="0" parTransId="{981E223F-1211-472E-B910-8A572995D7AC}" sibTransId="{4CA3D22F-3DC0-4CD4-BC7B-A98926E664E1}"/>
    <dgm:cxn modelId="{1368D16B-2917-4C54-B6B5-4CD283301982}" type="presOf" srcId="{665AB0A6-C3DA-4075-A3CF-D161D4515BD0}" destId="{FDDC4F8F-8EA9-45FE-80B1-BE1142AF4376}" srcOrd="0" destOrd="0" presId="urn:microsoft.com/office/officeart/2005/8/layout/hierarchy1"/>
    <dgm:cxn modelId="{440D156D-96C6-41B3-A488-7F4DC0AEFA89}" srcId="{FD296582-7A7D-48DB-90A9-A7B4C0EC7F93}" destId="{63C2301F-5AE0-499E-81FD-D13DE8D72EDA}" srcOrd="0" destOrd="0" parTransId="{CE659B4D-A138-4782-A953-CE7DAEE82ABA}" sibTransId="{C21CDFA1-8B28-48C1-B039-802A87CFB022}"/>
    <dgm:cxn modelId="{2DA95A71-77FB-458E-8D33-F11F133E3D9C}" srcId="{63C2301F-5AE0-499E-81FD-D13DE8D72EDA}" destId="{559F47DA-8F0C-4E77-AC05-260DCC8C3C27}" srcOrd="1" destOrd="0" parTransId="{E4FA121C-BBBA-4008-B7EF-B6BD73A3295E}" sibTransId="{41A82A79-EA89-42FE-B31F-58296CECFD8C}"/>
    <dgm:cxn modelId="{68B4F851-08CE-4458-8050-5738D9A7222B}" type="presOf" srcId="{CE659B4D-A138-4782-A953-CE7DAEE82ABA}" destId="{43D06D32-D283-477C-B1B4-A986CBD483EE}" srcOrd="0" destOrd="0" presId="urn:microsoft.com/office/officeart/2005/8/layout/hierarchy1"/>
    <dgm:cxn modelId="{3C928782-ED1A-4B09-B800-CBDE49268071}" type="presOf" srcId="{58FFDE2C-CF18-4575-90FF-B75E22561D01}" destId="{2C2DAF55-80B5-4FB7-A977-DF2183760A0E}" srcOrd="0" destOrd="0" presId="urn:microsoft.com/office/officeart/2005/8/layout/hierarchy1"/>
    <dgm:cxn modelId="{4917618B-83A0-4E02-BC1D-74564660C995}" type="presOf" srcId="{82BFE666-A6D4-4D51-BFD1-685BE751CB09}" destId="{4BF0B19C-6B93-4215-A3C4-EF11C638EED9}" srcOrd="0" destOrd="0" presId="urn:microsoft.com/office/officeart/2005/8/layout/hierarchy1"/>
    <dgm:cxn modelId="{00C6458B-E720-47CA-90D1-0B1F6B02C8F0}" type="presOf" srcId="{AA42CAE4-AA48-4C65-90AC-A496EF00D562}" destId="{F45F3717-463F-4AD9-BC09-FAB2F67FCF3B}" srcOrd="0" destOrd="0" presId="urn:microsoft.com/office/officeart/2005/8/layout/hierarchy1"/>
    <dgm:cxn modelId="{AE7F9490-9CC2-49ED-8404-27CA593A4C13}" srcId="{AA42CAE4-AA48-4C65-90AC-A496EF00D562}" destId="{665AB0A6-C3DA-4075-A3CF-D161D4515BD0}" srcOrd="2" destOrd="0" parTransId="{82BFE666-A6D4-4D51-BFD1-685BE751CB09}" sibTransId="{D03444D6-67C9-41D0-B999-AFA2796EF8BD}"/>
    <dgm:cxn modelId="{DBEEA695-EFEB-4289-960A-3BF54844B08B}" srcId="{AA42CAE4-AA48-4C65-90AC-A496EF00D562}" destId="{58FFDE2C-CF18-4575-90FF-B75E22561D01}" srcOrd="0" destOrd="0" parTransId="{95496563-9954-4DD8-AC51-82E56BC3E817}" sibTransId="{C1DB459C-4468-4A60-A063-507BE7EE5F48}"/>
    <dgm:cxn modelId="{2417F195-AD26-4C7F-8AAD-512D6499BC20}" srcId="{63C2301F-5AE0-499E-81FD-D13DE8D72EDA}" destId="{370824CE-73E0-4B01-853C-59A4A9BA0CB4}" srcOrd="2" destOrd="0" parTransId="{B1AED864-3FA0-4EF0-8883-3FBCA8FC8D02}" sibTransId="{7B593252-3D83-42EE-9507-F2F1DFBDC845}"/>
    <dgm:cxn modelId="{83DD1C9A-B319-4992-9BDD-654EF191CE5C}" srcId="{3332991C-D4D2-44CD-AAFD-24507EB2FC4C}" destId="{FD296582-7A7D-48DB-90A9-A7B4C0EC7F93}" srcOrd="0" destOrd="0" parTransId="{24DBE264-08B7-49BC-B2D8-6E918B33FA26}" sibTransId="{CB507A6E-3EDA-4744-9E5A-3E1788239083}"/>
    <dgm:cxn modelId="{9CC0D9B0-82B3-4EC5-AC16-D98D15BA195B}" type="presOf" srcId="{B1AED864-3FA0-4EF0-8883-3FBCA8FC8D02}" destId="{0026A89C-4533-46D7-B7B8-202E5EFFC23E}" srcOrd="0" destOrd="0" presId="urn:microsoft.com/office/officeart/2005/8/layout/hierarchy1"/>
    <dgm:cxn modelId="{62115BB5-8376-4A37-8838-CB51BA086C03}" type="presOf" srcId="{63C2301F-5AE0-499E-81FD-D13DE8D72EDA}" destId="{0FA63908-F6FD-440F-B90A-3C363355F380}" srcOrd="0" destOrd="0" presId="urn:microsoft.com/office/officeart/2005/8/layout/hierarchy1"/>
    <dgm:cxn modelId="{32F592B5-8C10-43AE-8250-1871B86AC5A8}" srcId="{AA42CAE4-AA48-4C65-90AC-A496EF00D562}" destId="{43780689-E342-4CB3-8F70-3E5C74287C80}" srcOrd="1" destOrd="0" parTransId="{9E8D4585-BDFB-4637-8770-C14F18979448}" sibTransId="{7799A44C-A87E-4401-BDCB-5D5115F1596B}"/>
    <dgm:cxn modelId="{898078BD-22EA-4A9F-99ED-F71E08A687AB}" type="presOf" srcId="{370824CE-73E0-4B01-853C-59A4A9BA0CB4}" destId="{D60ECA85-1357-413A-9AE3-19CF35EE20EF}" srcOrd="0" destOrd="0" presId="urn:microsoft.com/office/officeart/2005/8/layout/hierarchy1"/>
    <dgm:cxn modelId="{3F2A8EBF-13B3-49EE-80C8-6310AADC4479}" type="presOf" srcId="{FD296582-7A7D-48DB-90A9-A7B4C0EC7F93}" destId="{BC760C75-28DB-48BC-9BCB-3936A262E7BA}" srcOrd="0" destOrd="0" presId="urn:microsoft.com/office/officeart/2005/8/layout/hierarchy1"/>
    <dgm:cxn modelId="{01D88EC1-F28D-4C07-B289-711469377993}" type="presOf" srcId="{3332991C-D4D2-44CD-AAFD-24507EB2FC4C}" destId="{3DB95244-2CF7-4794-AFE9-146E949D6E1B}" srcOrd="0" destOrd="0" presId="urn:microsoft.com/office/officeart/2005/8/layout/hierarchy1"/>
    <dgm:cxn modelId="{E730FCDF-1A80-4FD5-8D57-65AE5F3B3F89}" type="presOf" srcId="{E01C5D9D-635B-42E4-B866-14ABAAF97BF4}" destId="{E712E26B-ADCC-4882-9A29-90722754B9B2}" srcOrd="0" destOrd="0" presId="urn:microsoft.com/office/officeart/2005/8/layout/hierarchy1"/>
    <dgm:cxn modelId="{CBC86CE0-6E73-48F9-ACDB-505277C9FDE2}" type="presOf" srcId="{9E8D4585-BDFB-4637-8770-C14F18979448}" destId="{AA940C9C-A2F6-4A62-8AFC-30E851D1DBBD}" srcOrd="0" destOrd="0" presId="urn:microsoft.com/office/officeart/2005/8/layout/hierarchy1"/>
    <dgm:cxn modelId="{158E89F4-FA93-4CD2-8461-F308BB29B1B2}" type="presOf" srcId="{0C4448EA-2CAD-42B7-B535-F100EFA941BA}" destId="{2938EDEA-7507-4D91-8510-7B7FF05B76B0}" srcOrd="0" destOrd="0" presId="urn:microsoft.com/office/officeart/2005/8/layout/hierarchy1"/>
    <dgm:cxn modelId="{2D8D74E9-1C7C-421C-9A2D-E60908FB7744}" type="presParOf" srcId="{3DB95244-2CF7-4794-AFE9-146E949D6E1B}" destId="{51F311AD-DB85-4CE0-8575-1CB3B351C5EB}" srcOrd="0" destOrd="0" presId="urn:microsoft.com/office/officeart/2005/8/layout/hierarchy1"/>
    <dgm:cxn modelId="{88CF9AFC-17EA-425C-94A5-85719E201148}" type="presParOf" srcId="{51F311AD-DB85-4CE0-8575-1CB3B351C5EB}" destId="{D9320A96-3BE3-43EF-8A37-D00BC50EDE92}" srcOrd="0" destOrd="0" presId="urn:microsoft.com/office/officeart/2005/8/layout/hierarchy1"/>
    <dgm:cxn modelId="{32BCFE8E-7E59-4846-8BF2-32AC12F0BCBC}" type="presParOf" srcId="{D9320A96-3BE3-43EF-8A37-D00BC50EDE92}" destId="{C034E7E1-B83E-48E5-9ECE-AFD109652251}" srcOrd="0" destOrd="0" presId="urn:microsoft.com/office/officeart/2005/8/layout/hierarchy1"/>
    <dgm:cxn modelId="{B54E255B-8950-48FB-942C-B856AF2FD77A}" type="presParOf" srcId="{D9320A96-3BE3-43EF-8A37-D00BC50EDE92}" destId="{BC760C75-28DB-48BC-9BCB-3936A262E7BA}" srcOrd="1" destOrd="0" presId="urn:microsoft.com/office/officeart/2005/8/layout/hierarchy1"/>
    <dgm:cxn modelId="{05BAED34-0924-4C99-A32F-D9B0DBD7DCCA}" type="presParOf" srcId="{51F311AD-DB85-4CE0-8575-1CB3B351C5EB}" destId="{089DB4B5-A2C8-4F5D-BB2F-2B7C2780D78F}" srcOrd="1" destOrd="0" presId="urn:microsoft.com/office/officeart/2005/8/layout/hierarchy1"/>
    <dgm:cxn modelId="{F7A56646-0BE5-418A-9AAB-6D709D7ABA66}" type="presParOf" srcId="{089DB4B5-A2C8-4F5D-BB2F-2B7C2780D78F}" destId="{43D06D32-D283-477C-B1B4-A986CBD483EE}" srcOrd="0" destOrd="0" presId="urn:microsoft.com/office/officeart/2005/8/layout/hierarchy1"/>
    <dgm:cxn modelId="{0600A20E-A9AE-43E6-9558-8166E2213D22}" type="presParOf" srcId="{089DB4B5-A2C8-4F5D-BB2F-2B7C2780D78F}" destId="{71ED4C7D-B8D6-45AA-9BA7-0E8D3B927C30}" srcOrd="1" destOrd="0" presId="urn:microsoft.com/office/officeart/2005/8/layout/hierarchy1"/>
    <dgm:cxn modelId="{061EB3CA-AE63-4D6E-901E-77D7BAEEF035}" type="presParOf" srcId="{71ED4C7D-B8D6-45AA-9BA7-0E8D3B927C30}" destId="{DDFC68E3-4312-46AE-85BF-B647DF0A653D}" srcOrd="0" destOrd="0" presId="urn:microsoft.com/office/officeart/2005/8/layout/hierarchy1"/>
    <dgm:cxn modelId="{70EB0010-7E6B-4834-B328-FF53904E646C}" type="presParOf" srcId="{DDFC68E3-4312-46AE-85BF-B647DF0A653D}" destId="{ADA84E3F-A9F7-4F93-9771-2390E66E41E5}" srcOrd="0" destOrd="0" presId="urn:microsoft.com/office/officeart/2005/8/layout/hierarchy1"/>
    <dgm:cxn modelId="{3136946F-3D45-4689-9B4F-334EC5629C9F}" type="presParOf" srcId="{DDFC68E3-4312-46AE-85BF-B647DF0A653D}" destId="{0FA63908-F6FD-440F-B90A-3C363355F380}" srcOrd="1" destOrd="0" presId="urn:microsoft.com/office/officeart/2005/8/layout/hierarchy1"/>
    <dgm:cxn modelId="{1B337691-276E-4D98-9DE6-7FAEBCC6B19F}" type="presParOf" srcId="{71ED4C7D-B8D6-45AA-9BA7-0E8D3B927C30}" destId="{1B6630A1-A2C7-4126-A416-21298989ACE6}" srcOrd="1" destOrd="0" presId="urn:microsoft.com/office/officeart/2005/8/layout/hierarchy1"/>
    <dgm:cxn modelId="{928715EA-4DF2-42CD-B290-3B8ABF20FE19}" type="presParOf" srcId="{1B6630A1-A2C7-4126-A416-21298989ACE6}" destId="{42F59257-EA60-4813-AF98-A57FD4F94A82}" srcOrd="0" destOrd="0" presId="urn:microsoft.com/office/officeart/2005/8/layout/hierarchy1"/>
    <dgm:cxn modelId="{8110F2E7-1867-4E66-9BDF-2CBCF0381C4D}" type="presParOf" srcId="{1B6630A1-A2C7-4126-A416-21298989ACE6}" destId="{BA76FAF6-31CB-41C3-A521-75B65C530F19}" srcOrd="1" destOrd="0" presId="urn:microsoft.com/office/officeart/2005/8/layout/hierarchy1"/>
    <dgm:cxn modelId="{1016AEC3-998A-4283-94F1-A5DCFFB212B2}" type="presParOf" srcId="{BA76FAF6-31CB-41C3-A521-75B65C530F19}" destId="{396DC29B-5E2F-4E62-8006-6A52E09D3406}" srcOrd="0" destOrd="0" presId="urn:microsoft.com/office/officeart/2005/8/layout/hierarchy1"/>
    <dgm:cxn modelId="{BB4DB3CE-513D-4D2D-B131-CD58B9B528D1}" type="presParOf" srcId="{396DC29B-5E2F-4E62-8006-6A52E09D3406}" destId="{92A4963A-D4E3-4410-A6CC-C1D833FAEF26}" srcOrd="0" destOrd="0" presId="urn:microsoft.com/office/officeart/2005/8/layout/hierarchy1"/>
    <dgm:cxn modelId="{9DAD1C16-5DED-4BF4-B69A-BD3EF290098D}" type="presParOf" srcId="{396DC29B-5E2F-4E62-8006-6A52E09D3406}" destId="{E712E26B-ADCC-4882-9A29-90722754B9B2}" srcOrd="1" destOrd="0" presId="urn:microsoft.com/office/officeart/2005/8/layout/hierarchy1"/>
    <dgm:cxn modelId="{5D2F9C7C-CA68-4AE0-A638-324D2A34E492}" type="presParOf" srcId="{BA76FAF6-31CB-41C3-A521-75B65C530F19}" destId="{5F0B4314-A4CF-4AD8-ACE4-AD26E58CD50E}" srcOrd="1" destOrd="0" presId="urn:microsoft.com/office/officeart/2005/8/layout/hierarchy1"/>
    <dgm:cxn modelId="{74B62351-385F-431B-8945-E19DAAD792CF}" type="presParOf" srcId="{1B6630A1-A2C7-4126-A416-21298989ACE6}" destId="{CFDCFA9E-7540-4D9D-A882-9196242DD9BA}" srcOrd="2" destOrd="0" presId="urn:microsoft.com/office/officeart/2005/8/layout/hierarchy1"/>
    <dgm:cxn modelId="{B5693DCB-C5CD-4E4B-81A2-94EBA660681A}" type="presParOf" srcId="{1B6630A1-A2C7-4126-A416-21298989ACE6}" destId="{BC88B486-DB98-48FB-9849-D053D3CA47F7}" srcOrd="3" destOrd="0" presId="urn:microsoft.com/office/officeart/2005/8/layout/hierarchy1"/>
    <dgm:cxn modelId="{59D9852E-4687-4B63-9401-69ED35238CC8}" type="presParOf" srcId="{BC88B486-DB98-48FB-9849-D053D3CA47F7}" destId="{2ABF96D8-A6A5-4C39-8CF1-2916BC71CB17}" srcOrd="0" destOrd="0" presId="urn:microsoft.com/office/officeart/2005/8/layout/hierarchy1"/>
    <dgm:cxn modelId="{0085A85B-96E0-4639-8C08-B32C5C2A0450}" type="presParOf" srcId="{2ABF96D8-A6A5-4C39-8CF1-2916BC71CB17}" destId="{12D01B88-1A52-4B08-B8A5-102C590A5A48}" srcOrd="0" destOrd="0" presId="urn:microsoft.com/office/officeart/2005/8/layout/hierarchy1"/>
    <dgm:cxn modelId="{C43694D4-36BD-4D6C-A7C3-6186B373D8B0}" type="presParOf" srcId="{2ABF96D8-A6A5-4C39-8CF1-2916BC71CB17}" destId="{51346376-48BE-4888-8194-56B8440EBA96}" srcOrd="1" destOrd="0" presId="urn:microsoft.com/office/officeart/2005/8/layout/hierarchy1"/>
    <dgm:cxn modelId="{8870B4E1-0125-473B-8014-D3140575EF9A}" type="presParOf" srcId="{BC88B486-DB98-48FB-9849-D053D3CA47F7}" destId="{FA6FF824-738F-40E8-AB6C-2DFCAC6D709C}" srcOrd="1" destOrd="0" presId="urn:microsoft.com/office/officeart/2005/8/layout/hierarchy1"/>
    <dgm:cxn modelId="{BF02FC0F-2871-4506-8D81-F8E8BB3F2165}" type="presParOf" srcId="{1B6630A1-A2C7-4126-A416-21298989ACE6}" destId="{0026A89C-4533-46D7-B7B8-202E5EFFC23E}" srcOrd="4" destOrd="0" presId="urn:microsoft.com/office/officeart/2005/8/layout/hierarchy1"/>
    <dgm:cxn modelId="{3DC2F1D3-4352-478D-B4C2-A0C035EFD854}" type="presParOf" srcId="{1B6630A1-A2C7-4126-A416-21298989ACE6}" destId="{045A0C91-B4B7-4E72-8F25-DE56D8F23FB1}" srcOrd="5" destOrd="0" presId="urn:microsoft.com/office/officeart/2005/8/layout/hierarchy1"/>
    <dgm:cxn modelId="{3FD0881D-D861-400C-9E43-EDDDBA5D2A8E}" type="presParOf" srcId="{045A0C91-B4B7-4E72-8F25-DE56D8F23FB1}" destId="{FF53E936-0365-4368-94FA-25C6B9ADC4CB}" srcOrd="0" destOrd="0" presId="urn:microsoft.com/office/officeart/2005/8/layout/hierarchy1"/>
    <dgm:cxn modelId="{0EC6261B-74AC-48B6-BD65-10640EF139BF}" type="presParOf" srcId="{FF53E936-0365-4368-94FA-25C6B9ADC4CB}" destId="{1E71BAE2-67C1-4502-B774-582FE13429B0}" srcOrd="0" destOrd="0" presId="urn:microsoft.com/office/officeart/2005/8/layout/hierarchy1"/>
    <dgm:cxn modelId="{693D80D0-B88F-4055-BCF9-0DF2204A92A7}" type="presParOf" srcId="{FF53E936-0365-4368-94FA-25C6B9ADC4CB}" destId="{D60ECA85-1357-413A-9AE3-19CF35EE20EF}" srcOrd="1" destOrd="0" presId="urn:microsoft.com/office/officeart/2005/8/layout/hierarchy1"/>
    <dgm:cxn modelId="{E9F03063-D350-4C11-8013-6FF886A21DE4}" type="presParOf" srcId="{045A0C91-B4B7-4E72-8F25-DE56D8F23FB1}" destId="{D3367269-B2A1-44E8-B03C-541DB6530C52}" srcOrd="1" destOrd="0" presId="urn:microsoft.com/office/officeart/2005/8/layout/hierarchy1"/>
    <dgm:cxn modelId="{9C43BBE4-35B5-4DFF-9978-3A8BFA68939C}" type="presParOf" srcId="{089DB4B5-A2C8-4F5D-BB2F-2B7C2780D78F}" destId="{B74D0100-76C1-49DA-905C-281B39D12639}" srcOrd="2" destOrd="0" presId="urn:microsoft.com/office/officeart/2005/8/layout/hierarchy1"/>
    <dgm:cxn modelId="{ECB987CC-A697-4DD2-96A8-177008F5FAD6}" type="presParOf" srcId="{089DB4B5-A2C8-4F5D-BB2F-2B7C2780D78F}" destId="{B8DDFE36-D837-47FD-BC9B-21C3E9BE6B72}" srcOrd="3" destOrd="0" presId="urn:microsoft.com/office/officeart/2005/8/layout/hierarchy1"/>
    <dgm:cxn modelId="{5392E28C-013D-4F7D-B79A-CC72E5F0D803}" type="presParOf" srcId="{B8DDFE36-D837-47FD-BC9B-21C3E9BE6B72}" destId="{BF8E458B-7E3F-4A82-8485-848BAA72DE31}" srcOrd="0" destOrd="0" presId="urn:microsoft.com/office/officeart/2005/8/layout/hierarchy1"/>
    <dgm:cxn modelId="{FD97B4E9-B34F-4AC5-AF62-EAB64ECFF59A}" type="presParOf" srcId="{BF8E458B-7E3F-4A82-8485-848BAA72DE31}" destId="{37612116-5F1B-43F1-BA26-8BABD8FBEA4F}" srcOrd="0" destOrd="0" presId="urn:microsoft.com/office/officeart/2005/8/layout/hierarchy1"/>
    <dgm:cxn modelId="{761158BA-4E32-4C83-8BCF-D5609F81767D}" type="presParOf" srcId="{BF8E458B-7E3F-4A82-8485-848BAA72DE31}" destId="{F45F3717-463F-4AD9-BC09-FAB2F67FCF3B}" srcOrd="1" destOrd="0" presId="urn:microsoft.com/office/officeart/2005/8/layout/hierarchy1"/>
    <dgm:cxn modelId="{2111B8CB-2B28-46FA-8B9B-9534F0FF7B25}" type="presParOf" srcId="{B8DDFE36-D837-47FD-BC9B-21C3E9BE6B72}" destId="{921303F5-433E-45CF-A4A9-239EF5BA41B1}" srcOrd="1" destOrd="0" presId="urn:microsoft.com/office/officeart/2005/8/layout/hierarchy1"/>
    <dgm:cxn modelId="{5B3C708E-D4E2-4BC5-BA54-AD0F40B5AA2B}" type="presParOf" srcId="{921303F5-433E-45CF-A4A9-239EF5BA41B1}" destId="{4CE1A4C7-A7B5-42F5-B515-B97EDE33BC63}" srcOrd="0" destOrd="0" presId="urn:microsoft.com/office/officeart/2005/8/layout/hierarchy1"/>
    <dgm:cxn modelId="{992EFD14-8640-4839-A73F-7957E037F956}" type="presParOf" srcId="{921303F5-433E-45CF-A4A9-239EF5BA41B1}" destId="{33851AB2-FBAA-4001-BAFC-DCA999CD6006}" srcOrd="1" destOrd="0" presId="urn:microsoft.com/office/officeart/2005/8/layout/hierarchy1"/>
    <dgm:cxn modelId="{66705992-12CB-4730-BE5E-AA19E70C3CA1}" type="presParOf" srcId="{33851AB2-FBAA-4001-BAFC-DCA999CD6006}" destId="{AB61EA39-23A9-469A-83E9-DDFD7954BBD7}" srcOrd="0" destOrd="0" presId="urn:microsoft.com/office/officeart/2005/8/layout/hierarchy1"/>
    <dgm:cxn modelId="{3D417592-AE87-4072-ACC7-64858AAFFA12}" type="presParOf" srcId="{AB61EA39-23A9-469A-83E9-DDFD7954BBD7}" destId="{74A58933-6DE6-4DF9-B862-838C1D4AB27C}" srcOrd="0" destOrd="0" presId="urn:microsoft.com/office/officeart/2005/8/layout/hierarchy1"/>
    <dgm:cxn modelId="{460BA138-3F2B-4612-9C51-FEA8E7EB9C35}" type="presParOf" srcId="{AB61EA39-23A9-469A-83E9-DDFD7954BBD7}" destId="{2C2DAF55-80B5-4FB7-A977-DF2183760A0E}" srcOrd="1" destOrd="0" presId="urn:microsoft.com/office/officeart/2005/8/layout/hierarchy1"/>
    <dgm:cxn modelId="{A114723B-C6B7-450B-87ED-F6177644874A}" type="presParOf" srcId="{33851AB2-FBAA-4001-BAFC-DCA999CD6006}" destId="{1C40114B-3960-411B-BCEF-1B7409755BB4}" srcOrd="1" destOrd="0" presId="urn:microsoft.com/office/officeart/2005/8/layout/hierarchy1"/>
    <dgm:cxn modelId="{A77EBA60-5FB8-4F52-A64F-F57410F541F6}" type="presParOf" srcId="{921303F5-433E-45CF-A4A9-239EF5BA41B1}" destId="{AA940C9C-A2F6-4A62-8AFC-30E851D1DBBD}" srcOrd="2" destOrd="0" presId="urn:microsoft.com/office/officeart/2005/8/layout/hierarchy1"/>
    <dgm:cxn modelId="{90FF114E-3583-4974-9A56-0E2D165B8E60}" type="presParOf" srcId="{921303F5-433E-45CF-A4A9-239EF5BA41B1}" destId="{F528DF93-696E-4CE1-AB3D-1F5811514B6B}" srcOrd="3" destOrd="0" presId="urn:microsoft.com/office/officeart/2005/8/layout/hierarchy1"/>
    <dgm:cxn modelId="{0A7203D4-B0D1-487B-8AB9-F7BEA95D1492}" type="presParOf" srcId="{F528DF93-696E-4CE1-AB3D-1F5811514B6B}" destId="{80C0C943-8312-4738-B3D5-F917C8D38C73}" srcOrd="0" destOrd="0" presId="urn:microsoft.com/office/officeart/2005/8/layout/hierarchy1"/>
    <dgm:cxn modelId="{503911AF-3F6F-4564-8A9D-C9FC8CEA48FE}" type="presParOf" srcId="{80C0C943-8312-4738-B3D5-F917C8D38C73}" destId="{5AB5C0DB-E514-441D-ACF9-77524B25D3BC}" srcOrd="0" destOrd="0" presId="urn:microsoft.com/office/officeart/2005/8/layout/hierarchy1"/>
    <dgm:cxn modelId="{E730BC45-80C4-4BD1-B7C3-4F8FE1306E94}" type="presParOf" srcId="{80C0C943-8312-4738-B3D5-F917C8D38C73}" destId="{D8308EE1-27D3-4B23-BF80-11A8B81AAFFE}" srcOrd="1" destOrd="0" presId="urn:microsoft.com/office/officeart/2005/8/layout/hierarchy1"/>
    <dgm:cxn modelId="{EDA67D45-DF6B-4333-8956-B15D49669DB8}" type="presParOf" srcId="{F528DF93-696E-4CE1-AB3D-1F5811514B6B}" destId="{79A3458E-C129-4F38-8962-D913A2720CDE}" srcOrd="1" destOrd="0" presId="urn:microsoft.com/office/officeart/2005/8/layout/hierarchy1"/>
    <dgm:cxn modelId="{1F1FE8E7-84F8-4A8F-8B0C-C75F50298E00}" type="presParOf" srcId="{921303F5-433E-45CF-A4A9-239EF5BA41B1}" destId="{4BF0B19C-6B93-4215-A3C4-EF11C638EED9}" srcOrd="4" destOrd="0" presId="urn:microsoft.com/office/officeart/2005/8/layout/hierarchy1"/>
    <dgm:cxn modelId="{AD32AA8D-266E-408D-B8E7-246F978036AA}" type="presParOf" srcId="{921303F5-433E-45CF-A4A9-239EF5BA41B1}" destId="{6B92E7BD-1C28-4522-9157-A337F09000E9}" srcOrd="5" destOrd="0" presId="urn:microsoft.com/office/officeart/2005/8/layout/hierarchy1"/>
    <dgm:cxn modelId="{EB3A5702-4971-4352-B731-857A91C501FD}" type="presParOf" srcId="{6B92E7BD-1C28-4522-9157-A337F09000E9}" destId="{C58FDF53-7611-41D8-9118-6CDE405520EC}" srcOrd="0" destOrd="0" presId="urn:microsoft.com/office/officeart/2005/8/layout/hierarchy1"/>
    <dgm:cxn modelId="{D9205527-3B4F-401F-BE47-42EDFA2D7589}" type="presParOf" srcId="{C58FDF53-7611-41D8-9118-6CDE405520EC}" destId="{B1E61829-5D79-46AD-AB7C-51CA74783493}" srcOrd="0" destOrd="0" presId="urn:microsoft.com/office/officeart/2005/8/layout/hierarchy1"/>
    <dgm:cxn modelId="{44C1D12B-B9F2-4544-9274-235EAC784D85}" type="presParOf" srcId="{C58FDF53-7611-41D8-9118-6CDE405520EC}" destId="{FDDC4F8F-8EA9-45FE-80B1-BE1142AF4376}" srcOrd="1" destOrd="0" presId="urn:microsoft.com/office/officeart/2005/8/layout/hierarchy1"/>
    <dgm:cxn modelId="{313AA43E-C193-4184-9F69-3CEE2418B002}" type="presParOf" srcId="{6B92E7BD-1C28-4522-9157-A337F09000E9}" destId="{1FDDA90F-6C91-452B-9EE3-ACEA583D9899}" srcOrd="1" destOrd="0" presId="urn:microsoft.com/office/officeart/2005/8/layout/hierarchy1"/>
    <dgm:cxn modelId="{CA4EE251-7EB0-4686-8AB8-76B408662E44}" type="presParOf" srcId="{921303F5-433E-45CF-A4A9-239EF5BA41B1}" destId="{2938EDEA-7507-4D91-8510-7B7FF05B76B0}" srcOrd="6" destOrd="0" presId="urn:microsoft.com/office/officeart/2005/8/layout/hierarchy1"/>
    <dgm:cxn modelId="{BA9347B1-D5C2-48F3-93F5-59B8665F5E5F}" type="presParOf" srcId="{921303F5-433E-45CF-A4A9-239EF5BA41B1}" destId="{C536C06B-ACA8-487B-8923-9E6BFDC51D24}" srcOrd="7" destOrd="0" presId="urn:microsoft.com/office/officeart/2005/8/layout/hierarchy1"/>
    <dgm:cxn modelId="{45F53FE5-F297-440F-9FA5-30874B39EF2E}" type="presParOf" srcId="{C536C06B-ACA8-487B-8923-9E6BFDC51D24}" destId="{EF5FF398-2B49-4B17-A977-764F5573EA3A}" srcOrd="0" destOrd="0" presId="urn:microsoft.com/office/officeart/2005/8/layout/hierarchy1"/>
    <dgm:cxn modelId="{4CAB115A-71CF-4741-A990-A93361110941}" type="presParOf" srcId="{EF5FF398-2B49-4B17-A977-764F5573EA3A}" destId="{D641D91E-9981-4F1B-8314-C390924F16A5}" srcOrd="0" destOrd="0" presId="urn:microsoft.com/office/officeart/2005/8/layout/hierarchy1"/>
    <dgm:cxn modelId="{61ADF177-83A0-46E3-841E-926E95E041A6}" type="presParOf" srcId="{EF5FF398-2B49-4B17-A977-764F5573EA3A}" destId="{46BEA033-E971-4BDB-A9F2-425FF99954C5}" srcOrd="1" destOrd="0" presId="urn:microsoft.com/office/officeart/2005/8/layout/hierarchy1"/>
    <dgm:cxn modelId="{02818DCA-C4F2-4BAE-AA91-1D49AF801194}" type="presParOf" srcId="{C536C06B-ACA8-487B-8923-9E6BFDC51D24}" destId="{E8DFEE12-B790-4F10-8C90-17E6F0911349}" srcOrd="1" destOrd="0" presId="urn:microsoft.com/office/officeart/2005/8/layout/hierarchy1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82FDB85-7F84-4BD8-8E34-327BFBA67C03}" type="doc">
      <dgm:prSet loTypeId="urn:microsoft.com/office/officeart/2008/layout/VerticalCurvedList" loCatId="list" qsTypeId="urn:microsoft.com/office/officeart/2005/8/quickstyle/3d3" qsCatId="3D" csTypeId="urn:microsoft.com/office/officeart/2005/8/colors/accent0_1" csCatId="mainScheme" phldr="1"/>
      <dgm:spPr/>
      <dgm:t>
        <a:bodyPr/>
        <a:lstStyle/>
        <a:p>
          <a:endParaRPr lang="cs-CZ"/>
        </a:p>
      </dgm:t>
    </dgm:pt>
    <dgm:pt modelId="{438C9DF7-E3B9-4B05-AAE6-A2C9269770D4}">
      <dgm:prSet phldrT="[Text]" custT="1"/>
      <dgm:spPr/>
      <dgm:t>
        <a:bodyPr/>
        <a:lstStyle/>
        <a:p>
          <a:r>
            <a:rPr lang="cs-CZ" sz="2000" b="1" dirty="0">
              <a:latin typeface="Amasis MT Pro" panose="02040504050005020304" pitchFamily="18" charset="-18"/>
            </a:rPr>
            <a:t>PŘÍPRAVA A SBĚR DAT</a:t>
          </a:r>
        </a:p>
      </dgm:t>
    </dgm:pt>
    <dgm:pt modelId="{2EAFFC33-A930-4792-A585-98E740D8CF08}" type="parTrans" cxnId="{DACD06FB-5F2E-41F2-835E-CDAA0C50E232}">
      <dgm:prSet/>
      <dgm:spPr/>
      <dgm:t>
        <a:bodyPr/>
        <a:lstStyle/>
        <a:p>
          <a:endParaRPr lang="cs-CZ"/>
        </a:p>
      </dgm:t>
    </dgm:pt>
    <dgm:pt modelId="{6D7586D6-C2E0-4E86-93B0-1C78C0482C29}" type="sibTrans" cxnId="{DACD06FB-5F2E-41F2-835E-CDAA0C50E232}">
      <dgm:prSet/>
      <dgm:spPr/>
      <dgm:t>
        <a:bodyPr/>
        <a:lstStyle/>
        <a:p>
          <a:endParaRPr lang="cs-CZ"/>
        </a:p>
      </dgm:t>
    </dgm:pt>
    <dgm:pt modelId="{B7841E7D-537D-4414-80D2-1325D23BE159}">
      <dgm:prSet phldrT="[Text]" custT="1"/>
      <dgm:spPr/>
      <dgm:t>
        <a:bodyPr/>
        <a:lstStyle/>
        <a:p>
          <a:pPr>
            <a:buNone/>
          </a:pPr>
          <a:r>
            <a:rPr lang="cs-CZ" sz="2000" b="1" dirty="0">
              <a:latin typeface="Amasis MT Pro" panose="02040504050005020304" pitchFamily="18" charset="-18"/>
            </a:rPr>
            <a:t>ZÁKLADNÍ ZPRACOVÁNÍ DAT</a:t>
          </a:r>
        </a:p>
      </dgm:t>
    </dgm:pt>
    <dgm:pt modelId="{AA23748D-03FA-448F-976B-597D41E3FD8B}" type="parTrans" cxnId="{CF3F14C7-5F45-44C8-857C-8CC32EF20549}">
      <dgm:prSet/>
      <dgm:spPr/>
      <dgm:t>
        <a:bodyPr/>
        <a:lstStyle/>
        <a:p>
          <a:endParaRPr lang="cs-CZ"/>
        </a:p>
      </dgm:t>
    </dgm:pt>
    <dgm:pt modelId="{F80763D7-3EEE-43E6-AD69-5A203FD8652A}" type="sibTrans" cxnId="{CF3F14C7-5F45-44C8-857C-8CC32EF20549}">
      <dgm:prSet/>
      <dgm:spPr/>
      <dgm:t>
        <a:bodyPr/>
        <a:lstStyle/>
        <a:p>
          <a:endParaRPr lang="cs-CZ"/>
        </a:p>
      </dgm:t>
    </dgm:pt>
    <dgm:pt modelId="{10805891-3437-4163-B887-E95AC356F409}">
      <dgm:prSet phldrT="[Text]" custT="1"/>
      <dgm:spPr/>
      <dgm:t>
        <a:bodyPr/>
        <a:lstStyle/>
        <a:p>
          <a:pPr>
            <a:buNone/>
          </a:pPr>
          <a:r>
            <a:rPr lang="cs-CZ" sz="2000" b="1" dirty="0">
              <a:latin typeface="Amasis MT Pro" panose="02040504050005020304" pitchFamily="18" charset="-18"/>
            </a:rPr>
            <a:t>POKROČILÉ ZPRACOVÁNÍ DAT</a:t>
          </a:r>
        </a:p>
      </dgm:t>
    </dgm:pt>
    <dgm:pt modelId="{C3439667-22BD-4F7E-8600-F40D40935909}" type="parTrans" cxnId="{90C3C2CD-1A80-4E75-8A6E-BD4401C4FE0D}">
      <dgm:prSet/>
      <dgm:spPr/>
      <dgm:t>
        <a:bodyPr/>
        <a:lstStyle/>
        <a:p>
          <a:endParaRPr lang="cs-CZ"/>
        </a:p>
      </dgm:t>
    </dgm:pt>
    <dgm:pt modelId="{30755F77-921A-4E67-9CAE-756B8F0CABE5}" type="sibTrans" cxnId="{90C3C2CD-1A80-4E75-8A6E-BD4401C4FE0D}">
      <dgm:prSet/>
      <dgm:spPr/>
      <dgm:t>
        <a:bodyPr/>
        <a:lstStyle/>
        <a:p>
          <a:endParaRPr lang="cs-CZ"/>
        </a:p>
      </dgm:t>
    </dgm:pt>
    <dgm:pt modelId="{283E58F4-85F0-4B5F-AEA0-2A9852B3F7C7}">
      <dgm:prSet phldrT="[Text]" custT="1"/>
      <dgm:spPr/>
      <dgm:t>
        <a:bodyPr/>
        <a:lstStyle/>
        <a:p>
          <a:pPr>
            <a:buFont typeface="Wingdings" panose="05000000000000000000" pitchFamily="2" charset="2"/>
            <a:buChar char="§"/>
          </a:pPr>
          <a:r>
            <a:rPr lang="cs-CZ" sz="1200" b="1">
              <a:latin typeface="Amasis MT Pro" panose="02040504050005020304" pitchFamily="18" charset="-18"/>
            </a:rPr>
            <a:t>VÝBĚR VHODNÝCH UKAZATELŮ</a:t>
          </a:r>
          <a:endParaRPr lang="cs-CZ" sz="1200" b="1" dirty="0">
            <a:latin typeface="Amasis MT Pro" panose="02040504050005020304" pitchFamily="18" charset="-18"/>
          </a:endParaRPr>
        </a:p>
      </dgm:t>
    </dgm:pt>
    <dgm:pt modelId="{235F373D-F377-4DE1-9F6A-901FF822DBFD}" type="parTrans" cxnId="{424015B0-3A9B-4B0E-B6D9-6FEDB8036A9A}">
      <dgm:prSet/>
      <dgm:spPr/>
      <dgm:t>
        <a:bodyPr/>
        <a:lstStyle/>
        <a:p>
          <a:endParaRPr lang="cs-CZ"/>
        </a:p>
      </dgm:t>
    </dgm:pt>
    <dgm:pt modelId="{694FDE77-F8BB-420C-B665-9D3C84C9A9BE}" type="sibTrans" cxnId="{424015B0-3A9B-4B0E-B6D9-6FEDB8036A9A}">
      <dgm:prSet/>
      <dgm:spPr/>
      <dgm:t>
        <a:bodyPr/>
        <a:lstStyle/>
        <a:p>
          <a:endParaRPr lang="cs-CZ"/>
        </a:p>
      </dgm:t>
    </dgm:pt>
    <dgm:pt modelId="{4BE32BFE-8D7A-4E1C-965F-A5354F9E2C0D}">
      <dgm:prSet/>
      <dgm:spPr/>
      <dgm:t>
        <a:bodyPr/>
        <a:lstStyle/>
        <a:p>
          <a:pPr>
            <a:buFont typeface="Wingdings" panose="05000000000000000000" pitchFamily="2" charset="2"/>
            <a:buChar char="§"/>
          </a:pPr>
          <a:r>
            <a:rPr lang="cs-CZ" sz="1200" b="1" dirty="0">
              <a:latin typeface="Amasis MT Pro" panose="02040504050005020304" pitchFamily="18" charset="-18"/>
            </a:rPr>
            <a:t>ANALÝZA VÝVOJE V ČASE</a:t>
          </a:r>
        </a:p>
      </dgm:t>
    </dgm:pt>
    <dgm:pt modelId="{5409A61B-3E09-4638-9F26-987886679D7D}" type="parTrans" cxnId="{C9777189-73EC-4BB5-8104-25467EC869C3}">
      <dgm:prSet/>
      <dgm:spPr/>
      <dgm:t>
        <a:bodyPr/>
        <a:lstStyle/>
        <a:p>
          <a:endParaRPr lang="cs-CZ"/>
        </a:p>
      </dgm:t>
    </dgm:pt>
    <dgm:pt modelId="{24B20746-132F-4312-8234-582FF1EF703D}" type="sibTrans" cxnId="{C9777189-73EC-4BB5-8104-25467EC869C3}">
      <dgm:prSet/>
      <dgm:spPr/>
      <dgm:t>
        <a:bodyPr/>
        <a:lstStyle/>
        <a:p>
          <a:endParaRPr lang="cs-CZ"/>
        </a:p>
      </dgm:t>
    </dgm:pt>
    <dgm:pt modelId="{DEE73BCA-C4C7-439A-BB64-B7FBA986DE59}">
      <dgm:prSet/>
      <dgm:spPr/>
      <dgm:t>
        <a:bodyPr/>
        <a:lstStyle/>
        <a:p>
          <a:pPr>
            <a:buFont typeface="Wingdings" panose="05000000000000000000" pitchFamily="2" charset="2"/>
            <a:buChar char="§"/>
          </a:pPr>
          <a:r>
            <a:rPr lang="cs-CZ" sz="1200" b="1" dirty="0">
              <a:latin typeface="Amasis MT Pro" panose="02040504050005020304" pitchFamily="18" charset="-18"/>
            </a:rPr>
            <a:t>ZJIŠTĚNÍ ODCHYLEK</a:t>
          </a:r>
        </a:p>
      </dgm:t>
    </dgm:pt>
    <dgm:pt modelId="{88A939D9-BB3D-49C0-9FB3-C59AAEEAD4E8}" type="parTrans" cxnId="{E361A12D-809A-4F42-9449-3DAD3A8C4DBF}">
      <dgm:prSet/>
      <dgm:spPr/>
      <dgm:t>
        <a:bodyPr/>
        <a:lstStyle/>
        <a:p>
          <a:endParaRPr lang="cs-CZ"/>
        </a:p>
      </dgm:t>
    </dgm:pt>
    <dgm:pt modelId="{37823C70-45E9-492F-8911-24C36BEBB3B4}" type="sibTrans" cxnId="{E361A12D-809A-4F42-9449-3DAD3A8C4DBF}">
      <dgm:prSet/>
      <dgm:spPr/>
      <dgm:t>
        <a:bodyPr/>
        <a:lstStyle/>
        <a:p>
          <a:endParaRPr lang="cs-CZ"/>
        </a:p>
      </dgm:t>
    </dgm:pt>
    <dgm:pt modelId="{EADDE706-FF3A-4149-822D-D06090B8AF4F}">
      <dgm:prSet/>
      <dgm:spPr/>
      <dgm:t>
        <a:bodyPr/>
        <a:lstStyle/>
        <a:p>
          <a:pPr>
            <a:buFont typeface="Wingdings" panose="05000000000000000000" pitchFamily="2" charset="2"/>
            <a:buChar char="§"/>
          </a:pPr>
          <a:r>
            <a:rPr lang="cs-CZ" sz="1200" b="1" dirty="0">
              <a:latin typeface="Amasis MT Pro" panose="02040504050005020304" pitchFamily="18" charset="-18"/>
            </a:rPr>
            <a:t>NÁVRHY NA OPATŘENÍ</a:t>
          </a:r>
        </a:p>
      </dgm:t>
    </dgm:pt>
    <dgm:pt modelId="{B27C586F-5CF9-4C74-9F15-906474A0CF8F}" type="parTrans" cxnId="{28D8F8C3-6121-4521-9821-43B4DCC66439}">
      <dgm:prSet/>
      <dgm:spPr/>
      <dgm:t>
        <a:bodyPr/>
        <a:lstStyle/>
        <a:p>
          <a:endParaRPr lang="cs-CZ"/>
        </a:p>
      </dgm:t>
    </dgm:pt>
    <dgm:pt modelId="{B8CE6C14-F895-4E88-897D-C69434E558F4}" type="sibTrans" cxnId="{28D8F8C3-6121-4521-9821-43B4DCC66439}">
      <dgm:prSet/>
      <dgm:spPr/>
      <dgm:t>
        <a:bodyPr/>
        <a:lstStyle/>
        <a:p>
          <a:endParaRPr lang="cs-CZ"/>
        </a:p>
      </dgm:t>
    </dgm:pt>
    <dgm:pt modelId="{C8A7A645-E0A7-4CDA-AF71-1632A87F49B1}">
      <dgm:prSet phldrT="[Text]" custT="1"/>
      <dgm:spPr/>
      <dgm:t>
        <a:bodyPr/>
        <a:lstStyle/>
        <a:p>
          <a:pPr>
            <a:buFont typeface="Wingdings" panose="05000000000000000000" pitchFamily="2" charset="2"/>
            <a:buChar char="§"/>
          </a:pPr>
          <a:r>
            <a:rPr lang="cs-CZ" sz="1200" b="1">
              <a:latin typeface="Amasis MT Pro" panose="02040504050005020304" pitchFamily="18" charset="-18"/>
            </a:rPr>
            <a:t>HODNOCENÍ VÝSLEDKŮ</a:t>
          </a:r>
          <a:endParaRPr lang="cs-CZ" sz="1200" b="1" dirty="0">
            <a:latin typeface="Amasis MT Pro" panose="02040504050005020304" pitchFamily="18" charset="-18"/>
          </a:endParaRPr>
        </a:p>
      </dgm:t>
    </dgm:pt>
    <dgm:pt modelId="{9A26BBB2-3518-42A6-A104-CF8AB234A169}" type="sibTrans" cxnId="{038E2CBE-95B2-49AC-9F49-589A41119F23}">
      <dgm:prSet/>
      <dgm:spPr/>
      <dgm:t>
        <a:bodyPr/>
        <a:lstStyle/>
        <a:p>
          <a:endParaRPr lang="cs-CZ"/>
        </a:p>
      </dgm:t>
    </dgm:pt>
    <dgm:pt modelId="{599A5020-3972-4E6C-AE0C-54DDD2D50EF1}" type="parTrans" cxnId="{038E2CBE-95B2-49AC-9F49-589A41119F23}">
      <dgm:prSet/>
      <dgm:spPr/>
      <dgm:t>
        <a:bodyPr/>
        <a:lstStyle/>
        <a:p>
          <a:endParaRPr lang="cs-CZ"/>
        </a:p>
      </dgm:t>
    </dgm:pt>
    <dgm:pt modelId="{E863763B-144D-4DD2-8C6F-3029D7C0B0D8}">
      <dgm:prSet phldrT="[Text]" custT="1"/>
      <dgm:spPr/>
      <dgm:t>
        <a:bodyPr/>
        <a:lstStyle/>
        <a:p>
          <a:pPr>
            <a:buFont typeface="Wingdings" panose="05000000000000000000" pitchFamily="2" charset="2"/>
            <a:buChar char="§"/>
          </a:pPr>
          <a:r>
            <a:rPr lang="cs-CZ" sz="1200" b="1">
              <a:latin typeface="Amasis MT Pro" panose="02040504050005020304" pitchFamily="18" charset="-18"/>
            </a:rPr>
            <a:t>VÝPOČET UKAZATELŮ</a:t>
          </a:r>
          <a:endParaRPr lang="cs-CZ" sz="1200" b="1" dirty="0">
            <a:latin typeface="Amasis MT Pro" panose="02040504050005020304" pitchFamily="18" charset="-18"/>
          </a:endParaRPr>
        </a:p>
      </dgm:t>
    </dgm:pt>
    <dgm:pt modelId="{EE186631-7DB0-468D-B8A8-CD58BD02D17B}" type="sibTrans" cxnId="{4CE1120E-D953-45BD-BEBE-73F7EE6BE52F}">
      <dgm:prSet/>
      <dgm:spPr/>
      <dgm:t>
        <a:bodyPr/>
        <a:lstStyle/>
        <a:p>
          <a:endParaRPr lang="cs-CZ"/>
        </a:p>
      </dgm:t>
    </dgm:pt>
    <dgm:pt modelId="{6EB077D0-F646-42E8-8F50-54F88CEB5918}" type="parTrans" cxnId="{4CE1120E-D953-45BD-BEBE-73F7EE6BE52F}">
      <dgm:prSet/>
      <dgm:spPr/>
      <dgm:t>
        <a:bodyPr/>
        <a:lstStyle/>
        <a:p>
          <a:endParaRPr lang="cs-CZ"/>
        </a:p>
      </dgm:t>
    </dgm:pt>
    <dgm:pt modelId="{B7774F9B-4363-486A-A8B3-9048232A680F}" type="pres">
      <dgm:prSet presAssocID="{582FDB85-7F84-4BD8-8E34-327BFBA67C03}" presName="Name0" presStyleCnt="0">
        <dgm:presLayoutVars>
          <dgm:chMax val="7"/>
          <dgm:chPref val="7"/>
          <dgm:dir/>
        </dgm:presLayoutVars>
      </dgm:prSet>
      <dgm:spPr/>
    </dgm:pt>
    <dgm:pt modelId="{A8DF5310-0AFB-4FDF-BDF0-F190FFE314B1}" type="pres">
      <dgm:prSet presAssocID="{582FDB85-7F84-4BD8-8E34-327BFBA67C03}" presName="Name1" presStyleCnt="0"/>
      <dgm:spPr/>
    </dgm:pt>
    <dgm:pt modelId="{8563A0AF-52D3-4B83-8683-2A0E3AB612ED}" type="pres">
      <dgm:prSet presAssocID="{582FDB85-7F84-4BD8-8E34-327BFBA67C03}" presName="cycle" presStyleCnt="0"/>
      <dgm:spPr/>
    </dgm:pt>
    <dgm:pt modelId="{D7FC2678-9A80-4E4A-AB49-56D56B6F4E9F}" type="pres">
      <dgm:prSet presAssocID="{582FDB85-7F84-4BD8-8E34-327BFBA67C03}" presName="srcNode" presStyleLbl="node1" presStyleIdx="0" presStyleCnt="3"/>
      <dgm:spPr/>
    </dgm:pt>
    <dgm:pt modelId="{B6660347-2F66-4208-A79A-A44090BD69B1}" type="pres">
      <dgm:prSet presAssocID="{582FDB85-7F84-4BD8-8E34-327BFBA67C03}" presName="conn" presStyleLbl="parChTrans1D2" presStyleIdx="0" presStyleCnt="1"/>
      <dgm:spPr/>
    </dgm:pt>
    <dgm:pt modelId="{148E9629-F2D6-45EC-A3F1-C294E30F8278}" type="pres">
      <dgm:prSet presAssocID="{582FDB85-7F84-4BD8-8E34-327BFBA67C03}" presName="extraNode" presStyleLbl="node1" presStyleIdx="0" presStyleCnt="3"/>
      <dgm:spPr/>
    </dgm:pt>
    <dgm:pt modelId="{9D3E7022-000A-4E6C-939F-F0B3DFD2AC61}" type="pres">
      <dgm:prSet presAssocID="{582FDB85-7F84-4BD8-8E34-327BFBA67C03}" presName="dstNode" presStyleLbl="node1" presStyleIdx="0" presStyleCnt="3"/>
      <dgm:spPr/>
    </dgm:pt>
    <dgm:pt modelId="{E7ACD3DA-3ACD-4412-9EC5-2D3F34243DD2}" type="pres">
      <dgm:prSet presAssocID="{438C9DF7-E3B9-4B05-AAE6-A2C9269770D4}" presName="text_1" presStyleLbl="node1" presStyleIdx="0" presStyleCnt="3" custScaleY="135473">
        <dgm:presLayoutVars>
          <dgm:bulletEnabled val="1"/>
        </dgm:presLayoutVars>
      </dgm:prSet>
      <dgm:spPr/>
    </dgm:pt>
    <dgm:pt modelId="{26CAF06C-6B35-4F45-9A31-A1A0F561F79F}" type="pres">
      <dgm:prSet presAssocID="{438C9DF7-E3B9-4B05-AAE6-A2C9269770D4}" presName="accent_1" presStyleCnt="0"/>
      <dgm:spPr/>
    </dgm:pt>
    <dgm:pt modelId="{E51CC6E0-02BC-414D-8D87-1A4D34C4E040}" type="pres">
      <dgm:prSet presAssocID="{438C9DF7-E3B9-4B05-AAE6-A2C9269770D4}" presName="accentRepeatNode" presStyleLbl="solidFgAcc1" presStyleIdx="0" presStyleCnt="3"/>
      <dgm:spPr/>
    </dgm:pt>
    <dgm:pt modelId="{A3606C86-1714-4E66-84A2-BFF93F3308B4}" type="pres">
      <dgm:prSet presAssocID="{B7841E7D-537D-4414-80D2-1325D23BE159}" presName="text_2" presStyleLbl="node1" presStyleIdx="1" presStyleCnt="3" custScaleY="137445">
        <dgm:presLayoutVars>
          <dgm:bulletEnabled val="1"/>
        </dgm:presLayoutVars>
      </dgm:prSet>
      <dgm:spPr/>
    </dgm:pt>
    <dgm:pt modelId="{CD4D2499-230E-4FC7-B1FE-F1E4231EE914}" type="pres">
      <dgm:prSet presAssocID="{B7841E7D-537D-4414-80D2-1325D23BE159}" presName="accent_2" presStyleCnt="0"/>
      <dgm:spPr/>
    </dgm:pt>
    <dgm:pt modelId="{C2E04EA4-F302-4B75-ADD8-9A09E05864F9}" type="pres">
      <dgm:prSet presAssocID="{B7841E7D-537D-4414-80D2-1325D23BE159}" presName="accentRepeatNode" presStyleLbl="solidFgAcc1" presStyleIdx="1" presStyleCnt="3"/>
      <dgm:spPr/>
    </dgm:pt>
    <dgm:pt modelId="{F6C372C4-4213-4FE7-A15E-C80FCF7CDB54}" type="pres">
      <dgm:prSet presAssocID="{10805891-3437-4163-B887-E95AC356F409}" presName="text_3" presStyleLbl="node1" presStyleIdx="2" presStyleCnt="3" custScaleY="132703">
        <dgm:presLayoutVars>
          <dgm:bulletEnabled val="1"/>
        </dgm:presLayoutVars>
      </dgm:prSet>
      <dgm:spPr/>
    </dgm:pt>
    <dgm:pt modelId="{108A7840-D8FC-4103-B62E-563E005E29C7}" type="pres">
      <dgm:prSet presAssocID="{10805891-3437-4163-B887-E95AC356F409}" presName="accent_3" presStyleCnt="0"/>
      <dgm:spPr/>
    </dgm:pt>
    <dgm:pt modelId="{0A6B8D7A-6CCB-47E2-AFEC-018FE824CA9A}" type="pres">
      <dgm:prSet presAssocID="{10805891-3437-4163-B887-E95AC356F409}" presName="accentRepeatNode" presStyleLbl="solidFgAcc1" presStyleIdx="2" presStyleCnt="3"/>
      <dgm:spPr/>
    </dgm:pt>
  </dgm:ptLst>
  <dgm:cxnLst>
    <dgm:cxn modelId="{1AE40303-030B-4474-A2DD-69BCCDFC8772}" type="presOf" srcId="{B7841E7D-537D-4414-80D2-1325D23BE159}" destId="{A3606C86-1714-4E66-84A2-BFF93F3308B4}" srcOrd="0" destOrd="0" presId="urn:microsoft.com/office/officeart/2008/layout/VerticalCurvedList"/>
    <dgm:cxn modelId="{4CE1120E-D953-45BD-BEBE-73F7EE6BE52F}" srcId="{B7841E7D-537D-4414-80D2-1325D23BE159}" destId="{E863763B-144D-4DD2-8C6F-3029D7C0B0D8}" srcOrd="1" destOrd="0" parTransId="{6EB077D0-F646-42E8-8F50-54F88CEB5918}" sibTransId="{EE186631-7DB0-468D-B8A8-CD58BD02D17B}"/>
    <dgm:cxn modelId="{65A7CA17-60D4-47C9-975A-D52FCD4D9049}" type="presOf" srcId="{4BE32BFE-8D7A-4E1C-965F-A5354F9E2C0D}" destId="{F6C372C4-4213-4FE7-A15E-C80FCF7CDB54}" srcOrd="0" destOrd="1" presId="urn:microsoft.com/office/officeart/2008/layout/VerticalCurvedList"/>
    <dgm:cxn modelId="{E361A12D-809A-4F42-9449-3DAD3A8C4DBF}" srcId="{10805891-3437-4163-B887-E95AC356F409}" destId="{DEE73BCA-C4C7-439A-BB64-B7FBA986DE59}" srcOrd="1" destOrd="0" parTransId="{88A939D9-BB3D-49C0-9FB3-C59AAEEAD4E8}" sibTransId="{37823C70-45E9-492F-8911-24C36BEBB3B4}"/>
    <dgm:cxn modelId="{26A13D32-9196-4ACC-B9D7-86FF426088C3}" type="presOf" srcId="{DEE73BCA-C4C7-439A-BB64-B7FBA986DE59}" destId="{F6C372C4-4213-4FE7-A15E-C80FCF7CDB54}" srcOrd="0" destOrd="2" presId="urn:microsoft.com/office/officeart/2008/layout/VerticalCurvedList"/>
    <dgm:cxn modelId="{7DE5B540-C5C3-46C9-B46B-996B18F05C6A}" type="presOf" srcId="{438C9DF7-E3B9-4B05-AAE6-A2C9269770D4}" destId="{E7ACD3DA-3ACD-4412-9EC5-2D3F34243DD2}" srcOrd="0" destOrd="0" presId="urn:microsoft.com/office/officeart/2008/layout/VerticalCurvedList"/>
    <dgm:cxn modelId="{BD7C976C-EE0B-4138-80E8-5E8ABDB79A4A}" type="presOf" srcId="{582FDB85-7F84-4BD8-8E34-327BFBA67C03}" destId="{B7774F9B-4363-486A-A8B3-9048232A680F}" srcOrd="0" destOrd="0" presId="urn:microsoft.com/office/officeart/2008/layout/VerticalCurvedList"/>
    <dgm:cxn modelId="{43785255-4028-4DCD-8BE3-2FFD742F294E}" type="presOf" srcId="{C8A7A645-E0A7-4CDA-AF71-1632A87F49B1}" destId="{A3606C86-1714-4E66-84A2-BFF93F3308B4}" srcOrd="0" destOrd="3" presId="urn:microsoft.com/office/officeart/2008/layout/VerticalCurvedList"/>
    <dgm:cxn modelId="{ED7EF455-DEBA-43D6-9486-E082027F316F}" type="presOf" srcId="{EADDE706-FF3A-4149-822D-D06090B8AF4F}" destId="{F6C372C4-4213-4FE7-A15E-C80FCF7CDB54}" srcOrd="0" destOrd="3" presId="urn:microsoft.com/office/officeart/2008/layout/VerticalCurvedList"/>
    <dgm:cxn modelId="{C6694C7D-4262-4F52-96D8-45F969283D9E}" type="presOf" srcId="{E863763B-144D-4DD2-8C6F-3029D7C0B0D8}" destId="{A3606C86-1714-4E66-84A2-BFF93F3308B4}" srcOrd="0" destOrd="2" presId="urn:microsoft.com/office/officeart/2008/layout/VerticalCurvedList"/>
    <dgm:cxn modelId="{C9777189-73EC-4BB5-8104-25467EC869C3}" srcId="{10805891-3437-4163-B887-E95AC356F409}" destId="{4BE32BFE-8D7A-4E1C-965F-A5354F9E2C0D}" srcOrd="0" destOrd="0" parTransId="{5409A61B-3E09-4638-9F26-987886679D7D}" sibTransId="{24B20746-132F-4312-8234-582FF1EF703D}"/>
    <dgm:cxn modelId="{9C1DEEA7-479D-49E8-B2B2-4E1DA9BB91CA}" type="presOf" srcId="{283E58F4-85F0-4B5F-AEA0-2A9852B3F7C7}" destId="{A3606C86-1714-4E66-84A2-BFF93F3308B4}" srcOrd="0" destOrd="1" presId="urn:microsoft.com/office/officeart/2008/layout/VerticalCurvedList"/>
    <dgm:cxn modelId="{424015B0-3A9B-4B0E-B6D9-6FEDB8036A9A}" srcId="{B7841E7D-537D-4414-80D2-1325D23BE159}" destId="{283E58F4-85F0-4B5F-AEA0-2A9852B3F7C7}" srcOrd="0" destOrd="0" parTransId="{235F373D-F377-4DE1-9F6A-901FF822DBFD}" sibTransId="{694FDE77-F8BB-420C-B665-9D3C84C9A9BE}"/>
    <dgm:cxn modelId="{6CAAD5BD-C060-426A-952A-63D9B0299F29}" type="presOf" srcId="{10805891-3437-4163-B887-E95AC356F409}" destId="{F6C372C4-4213-4FE7-A15E-C80FCF7CDB54}" srcOrd="0" destOrd="0" presId="urn:microsoft.com/office/officeart/2008/layout/VerticalCurvedList"/>
    <dgm:cxn modelId="{038E2CBE-95B2-49AC-9F49-589A41119F23}" srcId="{B7841E7D-537D-4414-80D2-1325D23BE159}" destId="{C8A7A645-E0A7-4CDA-AF71-1632A87F49B1}" srcOrd="2" destOrd="0" parTransId="{599A5020-3972-4E6C-AE0C-54DDD2D50EF1}" sibTransId="{9A26BBB2-3518-42A6-A104-CF8AB234A169}"/>
    <dgm:cxn modelId="{28D8F8C3-6121-4521-9821-43B4DCC66439}" srcId="{10805891-3437-4163-B887-E95AC356F409}" destId="{EADDE706-FF3A-4149-822D-D06090B8AF4F}" srcOrd="2" destOrd="0" parTransId="{B27C586F-5CF9-4C74-9F15-906474A0CF8F}" sibTransId="{B8CE6C14-F895-4E88-897D-C69434E558F4}"/>
    <dgm:cxn modelId="{CF3F14C7-5F45-44C8-857C-8CC32EF20549}" srcId="{582FDB85-7F84-4BD8-8E34-327BFBA67C03}" destId="{B7841E7D-537D-4414-80D2-1325D23BE159}" srcOrd="1" destOrd="0" parTransId="{AA23748D-03FA-448F-976B-597D41E3FD8B}" sibTransId="{F80763D7-3EEE-43E6-AD69-5A203FD8652A}"/>
    <dgm:cxn modelId="{90C3C2CD-1A80-4E75-8A6E-BD4401C4FE0D}" srcId="{582FDB85-7F84-4BD8-8E34-327BFBA67C03}" destId="{10805891-3437-4163-B887-E95AC356F409}" srcOrd="2" destOrd="0" parTransId="{C3439667-22BD-4F7E-8600-F40D40935909}" sibTransId="{30755F77-921A-4E67-9CAE-756B8F0CABE5}"/>
    <dgm:cxn modelId="{DACD06FB-5F2E-41F2-835E-CDAA0C50E232}" srcId="{582FDB85-7F84-4BD8-8E34-327BFBA67C03}" destId="{438C9DF7-E3B9-4B05-AAE6-A2C9269770D4}" srcOrd="0" destOrd="0" parTransId="{2EAFFC33-A930-4792-A585-98E740D8CF08}" sibTransId="{6D7586D6-C2E0-4E86-93B0-1C78C0482C29}"/>
    <dgm:cxn modelId="{05DF48FD-A51E-4A3D-ABCD-4D68B345DB4B}" type="presOf" srcId="{6D7586D6-C2E0-4E86-93B0-1C78C0482C29}" destId="{B6660347-2F66-4208-A79A-A44090BD69B1}" srcOrd="0" destOrd="0" presId="urn:microsoft.com/office/officeart/2008/layout/VerticalCurvedList"/>
    <dgm:cxn modelId="{F22997A8-BA59-47FC-9FE3-584BF0B9D96B}" type="presParOf" srcId="{B7774F9B-4363-486A-A8B3-9048232A680F}" destId="{A8DF5310-0AFB-4FDF-BDF0-F190FFE314B1}" srcOrd="0" destOrd="0" presId="urn:microsoft.com/office/officeart/2008/layout/VerticalCurvedList"/>
    <dgm:cxn modelId="{4382A829-99EA-4286-9C27-58C89A4A33AE}" type="presParOf" srcId="{A8DF5310-0AFB-4FDF-BDF0-F190FFE314B1}" destId="{8563A0AF-52D3-4B83-8683-2A0E3AB612ED}" srcOrd="0" destOrd="0" presId="urn:microsoft.com/office/officeart/2008/layout/VerticalCurvedList"/>
    <dgm:cxn modelId="{02B67B83-2BEF-4FC6-B1E0-689E2DC96423}" type="presParOf" srcId="{8563A0AF-52D3-4B83-8683-2A0E3AB612ED}" destId="{D7FC2678-9A80-4E4A-AB49-56D56B6F4E9F}" srcOrd="0" destOrd="0" presId="urn:microsoft.com/office/officeart/2008/layout/VerticalCurvedList"/>
    <dgm:cxn modelId="{C94D78D1-5CC9-4A47-BC37-66E006CAFE70}" type="presParOf" srcId="{8563A0AF-52D3-4B83-8683-2A0E3AB612ED}" destId="{B6660347-2F66-4208-A79A-A44090BD69B1}" srcOrd="1" destOrd="0" presId="urn:microsoft.com/office/officeart/2008/layout/VerticalCurvedList"/>
    <dgm:cxn modelId="{9866B726-8986-4667-A0D2-745699F70CD9}" type="presParOf" srcId="{8563A0AF-52D3-4B83-8683-2A0E3AB612ED}" destId="{148E9629-F2D6-45EC-A3F1-C294E30F8278}" srcOrd="2" destOrd="0" presId="urn:microsoft.com/office/officeart/2008/layout/VerticalCurvedList"/>
    <dgm:cxn modelId="{49EC9C66-C34E-424D-B9D7-12651795FE38}" type="presParOf" srcId="{8563A0AF-52D3-4B83-8683-2A0E3AB612ED}" destId="{9D3E7022-000A-4E6C-939F-F0B3DFD2AC61}" srcOrd="3" destOrd="0" presId="urn:microsoft.com/office/officeart/2008/layout/VerticalCurvedList"/>
    <dgm:cxn modelId="{0A8A7A5C-8D60-4590-820A-A1435F5057F9}" type="presParOf" srcId="{A8DF5310-0AFB-4FDF-BDF0-F190FFE314B1}" destId="{E7ACD3DA-3ACD-4412-9EC5-2D3F34243DD2}" srcOrd="1" destOrd="0" presId="urn:microsoft.com/office/officeart/2008/layout/VerticalCurvedList"/>
    <dgm:cxn modelId="{7FA3CE5F-D558-4927-8BDA-4FAB2EC81AC7}" type="presParOf" srcId="{A8DF5310-0AFB-4FDF-BDF0-F190FFE314B1}" destId="{26CAF06C-6B35-4F45-9A31-A1A0F561F79F}" srcOrd="2" destOrd="0" presId="urn:microsoft.com/office/officeart/2008/layout/VerticalCurvedList"/>
    <dgm:cxn modelId="{AD521F54-0955-4B7D-912A-62DB151D501A}" type="presParOf" srcId="{26CAF06C-6B35-4F45-9A31-A1A0F561F79F}" destId="{E51CC6E0-02BC-414D-8D87-1A4D34C4E040}" srcOrd="0" destOrd="0" presId="urn:microsoft.com/office/officeart/2008/layout/VerticalCurvedList"/>
    <dgm:cxn modelId="{06F12340-1B43-433A-8F79-DAE62FE98583}" type="presParOf" srcId="{A8DF5310-0AFB-4FDF-BDF0-F190FFE314B1}" destId="{A3606C86-1714-4E66-84A2-BFF93F3308B4}" srcOrd="3" destOrd="0" presId="urn:microsoft.com/office/officeart/2008/layout/VerticalCurvedList"/>
    <dgm:cxn modelId="{9288D80A-4FE5-40DE-81B1-C006A35AD988}" type="presParOf" srcId="{A8DF5310-0AFB-4FDF-BDF0-F190FFE314B1}" destId="{CD4D2499-230E-4FC7-B1FE-F1E4231EE914}" srcOrd="4" destOrd="0" presId="urn:microsoft.com/office/officeart/2008/layout/VerticalCurvedList"/>
    <dgm:cxn modelId="{10F075FD-ECF0-4F45-B325-4114E656A943}" type="presParOf" srcId="{CD4D2499-230E-4FC7-B1FE-F1E4231EE914}" destId="{C2E04EA4-F302-4B75-ADD8-9A09E05864F9}" srcOrd="0" destOrd="0" presId="urn:microsoft.com/office/officeart/2008/layout/VerticalCurvedList"/>
    <dgm:cxn modelId="{68CE1091-7D68-4997-866A-9168C4A64880}" type="presParOf" srcId="{A8DF5310-0AFB-4FDF-BDF0-F190FFE314B1}" destId="{F6C372C4-4213-4FE7-A15E-C80FCF7CDB54}" srcOrd="5" destOrd="0" presId="urn:microsoft.com/office/officeart/2008/layout/VerticalCurvedList"/>
    <dgm:cxn modelId="{26C25922-9619-424E-B06B-FCBC0F796480}" type="presParOf" srcId="{A8DF5310-0AFB-4FDF-BDF0-F190FFE314B1}" destId="{108A7840-D8FC-4103-B62E-563E005E29C7}" srcOrd="6" destOrd="0" presId="urn:microsoft.com/office/officeart/2008/layout/VerticalCurvedList"/>
    <dgm:cxn modelId="{020FCB88-7733-4BD2-A594-C2A8CB3F0892}" type="presParOf" srcId="{108A7840-D8FC-4103-B62E-563E005E29C7}" destId="{0A6B8D7A-6CCB-47E2-AFEC-018FE824CA9A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55AC1BE-7669-4ECF-9942-8F6DE5D7976E}" type="doc">
      <dgm:prSet loTypeId="urn:microsoft.com/office/officeart/2009/3/layout/HorizontalOrganizationChart" loCatId="hierarchy" qsTypeId="urn:microsoft.com/office/officeart/2005/8/quickstyle/simple1" qsCatId="simple" csTypeId="urn:microsoft.com/office/officeart/2005/8/colors/accent3_5" csCatId="accent3" phldr="1"/>
      <dgm:spPr/>
      <dgm:t>
        <a:bodyPr/>
        <a:lstStyle/>
        <a:p>
          <a:endParaRPr lang="cs-CZ"/>
        </a:p>
      </dgm:t>
    </dgm:pt>
    <dgm:pt modelId="{04EC61C4-72DC-469A-BFA3-CD4A9C7FE4D0}">
      <dgm:prSet phldrT="[Text]" custT="1"/>
      <dgm:spPr>
        <a:solidFill>
          <a:schemeClr val="bg1"/>
        </a:solidFill>
        <a:ln w="28575">
          <a:solidFill>
            <a:schemeClr val="tx1"/>
          </a:solidFill>
        </a:ln>
      </dgm:spPr>
      <dgm:t>
        <a:bodyPr/>
        <a:lstStyle/>
        <a:p>
          <a:r>
            <a:rPr lang="cs-CZ" sz="1800" b="1">
              <a:solidFill>
                <a:schemeClr val="tx1"/>
              </a:solidFill>
              <a:latin typeface="Amasis MT Pro" panose="02040504050005020304" pitchFamily="18" charset="-18"/>
            </a:rPr>
            <a:t>TECHNICKÁ ANALÝZA</a:t>
          </a:r>
          <a:endParaRPr lang="cs-CZ" sz="1800" b="1" dirty="0">
            <a:solidFill>
              <a:schemeClr val="tx1"/>
            </a:solidFill>
            <a:latin typeface="Amasis MT Pro" panose="02040504050005020304" pitchFamily="18" charset="-18"/>
          </a:endParaRPr>
        </a:p>
      </dgm:t>
    </dgm:pt>
    <dgm:pt modelId="{5458DA9F-36E6-4CB4-A55C-0EBF8C34E1F2}" type="parTrans" cxnId="{76E2D328-F205-48D8-86FD-B6E3B0A1CCC5}">
      <dgm:prSet/>
      <dgm:spPr/>
      <dgm:t>
        <a:bodyPr/>
        <a:lstStyle/>
        <a:p>
          <a:endParaRPr lang="cs-CZ"/>
        </a:p>
      </dgm:t>
    </dgm:pt>
    <dgm:pt modelId="{CA5B187D-D43D-433E-AF90-968743095EEF}" type="sibTrans" cxnId="{76E2D328-F205-48D8-86FD-B6E3B0A1CCC5}">
      <dgm:prSet/>
      <dgm:spPr/>
      <dgm:t>
        <a:bodyPr/>
        <a:lstStyle/>
        <a:p>
          <a:endParaRPr lang="cs-CZ"/>
        </a:p>
      </dgm:t>
    </dgm:pt>
    <dgm:pt modelId="{C48F8961-CC97-4FD7-B62E-99C284A7B5EA}">
      <dgm:prSet phldrT="[Text]" custT="1"/>
      <dgm:spPr>
        <a:solidFill>
          <a:schemeClr val="bg1"/>
        </a:solidFill>
        <a:ln w="28575">
          <a:solidFill>
            <a:schemeClr val="tx1"/>
          </a:solidFill>
        </a:ln>
      </dgm:spPr>
      <dgm:t>
        <a:bodyPr/>
        <a:lstStyle/>
        <a:p>
          <a:r>
            <a:rPr lang="cs-CZ" sz="1400" b="1">
              <a:solidFill>
                <a:schemeClr val="tx1"/>
              </a:solidFill>
              <a:latin typeface="Amasis MT Pro" panose="02040504050005020304" pitchFamily="18" charset="-18"/>
            </a:rPr>
            <a:t>ANALÝZA ABSOLUTNÍCH UKAZATELŮ</a:t>
          </a:r>
          <a:endParaRPr lang="cs-CZ" sz="1400" b="1" dirty="0">
            <a:solidFill>
              <a:schemeClr val="tx1"/>
            </a:solidFill>
            <a:latin typeface="Amasis MT Pro" panose="02040504050005020304" pitchFamily="18" charset="-18"/>
          </a:endParaRPr>
        </a:p>
      </dgm:t>
    </dgm:pt>
    <dgm:pt modelId="{D3747708-4461-4180-8FE3-C992F763D5C4}" type="parTrans" cxnId="{7B8E2C1C-0D5B-4F9A-836C-912E647D25B1}">
      <dgm:prSet custT="1"/>
      <dgm:spPr>
        <a:solidFill>
          <a:schemeClr val="bg1"/>
        </a:solidFill>
        <a:ln w="28575">
          <a:solidFill>
            <a:schemeClr val="tx1"/>
          </a:solidFill>
        </a:ln>
      </dgm:spPr>
      <dgm:t>
        <a:bodyPr/>
        <a:lstStyle/>
        <a:p>
          <a:endParaRPr lang="cs-CZ" sz="4000" b="1">
            <a:solidFill>
              <a:schemeClr val="tx1"/>
            </a:solidFill>
            <a:latin typeface="Amasis MT Pro" panose="02040504050005020304" pitchFamily="18" charset="-18"/>
          </a:endParaRPr>
        </a:p>
      </dgm:t>
    </dgm:pt>
    <dgm:pt modelId="{46DB17F7-CE7B-408E-AF1A-2BB85FAEFD98}" type="sibTrans" cxnId="{7B8E2C1C-0D5B-4F9A-836C-912E647D25B1}">
      <dgm:prSet/>
      <dgm:spPr/>
      <dgm:t>
        <a:bodyPr/>
        <a:lstStyle/>
        <a:p>
          <a:endParaRPr lang="cs-CZ"/>
        </a:p>
      </dgm:t>
    </dgm:pt>
    <dgm:pt modelId="{547753CD-5FA4-45D1-BE19-350B85200C40}">
      <dgm:prSet phldrT="[Text]" custT="1"/>
      <dgm:spPr>
        <a:solidFill>
          <a:schemeClr val="bg1"/>
        </a:solidFill>
        <a:ln w="28575">
          <a:solidFill>
            <a:schemeClr val="tx1"/>
          </a:solidFill>
        </a:ln>
      </dgm:spPr>
      <dgm:t>
        <a:bodyPr/>
        <a:lstStyle/>
        <a:p>
          <a:r>
            <a:rPr lang="cs-CZ" sz="1400" b="1">
              <a:solidFill>
                <a:schemeClr val="tx1"/>
              </a:solidFill>
              <a:latin typeface="Amasis MT Pro" panose="02040504050005020304" pitchFamily="18" charset="-18"/>
            </a:rPr>
            <a:t>ANALÝZA ROZDÍLOVÝCH UKAZATELŮ</a:t>
          </a:r>
          <a:endParaRPr lang="cs-CZ" sz="1400" b="1" dirty="0">
            <a:solidFill>
              <a:schemeClr val="tx1"/>
            </a:solidFill>
            <a:latin typeface="Amasis MT Pro" panose="02040504050005020304" pitchFamily="18" charset="-18"/>
          </a:endParaRPr>
        </a:p>
      </dgm:t>
    </dgm:pt>
    <dgm:pt modelId="{41CBDA56-8949-4003-8386-9B357AFF983C}" type="parTrans" cxnId="{C46D4E81-C2B1-4E28-B85E-BE3782D75CE6}">
      <dgm:prSet custT="1"/>
      <dgm:spPr>
        <a:solidFill>
          <a:schemeClr val="bg1"/>
        </a:solidFill>
        <a:ln w="28575">
          <a:solidFill>
            <a:schemeClr val="tx1"/>
          </a:solidFill>
        </a:ln>
      </dgm:spPr>
      <dgm:t>
        <a:bodyPr/>
        <a:lstStyle/>
        <a:p>
          <a:endParaRPr lang="cs-CZ" sz="4000" b="1">
            <a:solidFill>
              <a:schemeClr val="tx1"/>
            </a:solidFill>
            <a:latin typeface="Amasis MT Pro" panose="02040504050005020304" pitchFamily="18" charset="-18"/>
          </a:endParaRPr>
        </a:p>
      </dgm:t>
    </dgm:pt>
    <dgm:pt modelId="{814CB32A-B7B6-49C7-8BA1-F965A22E1EBA}" type="sibTrans" cxnId="{C46D4E81-C2B1-4E28-B85E-BE3782D75CE6}">
      <dgm:prSet/>
      <dgm:spPr/>
      <dgm:t>
        <a:bodyPr/>
        <a:lstStyle/>
        <a:p>
          <a:endParaRPr lang="cs-CZ"/>
        </a:p>
      </dgm:t>
    </dgm:pt>
    <dgm:pt modelId="{FCF28C09-61E5-4131-B0C4-66F4F38F42EF}">
      <dgm:prSet phldrT="[Text]" custT="1"/>
      <dgm:spPr>
        <a:solidFill>
          <a:schemeClr val="bg1"/>
        </a:solidFill>
        <a:ln w="28575">
          <a:solidFill>
            <a:schemeClr val="tx1"/>
          </a:solidFill>
        </a:ln>
      </dgm:spPr>
      <dgm:t>
        <a:bodyPr/>
        <a:lstStyle/>
        <a:p>
          <a:r>
            <a:rPr lang="cs-CZ" sz="1400" b="1">
              <a:solidFill>
                <a:schemeClr val="tx1"/>
              </a:solidFill>
              <a:latin typeface="Amasis MT Pro" panose="02040504050005020304" pitchFamily="18" charset="-18"/>
            </a:rPr>
            <a:t>ANALÝZA POMĚROVÝCH UKAZATELŮ</a:t>
          </a:r>
          <a:endParaRPr lang="cs-CZ" sz="1400" b="1" dirty="0">
            <a:solidFill>
              <a:schemeClr val="tx1"/>
            </a:solidFill>
            <a:latin typeface="Amasis MT Pro" panose="02040504050005020304" pitchFamily="18" charset="-18"/>
          </a:endParaRPr>
        </a:p>
      </dgm:t>
    </dgm:pt>
    <dgm:pt modelId="{643EF2DF-4389-4E09-9D2E-6D5B0B1E09E2}" type="parTrans" cxnId="{B107B0F6-37BE-45F6-AAAD-FE9CC183FB70}">
      <dgm:prSet custT="1"/>
      <dgm:spPr>
        <a:solidFill>
          <a:schemeClr val="bg1"/>
        </a:solidFill>
        <a:ln w="28575">
          <a:solidFill>
            <a:schemeClr val="tx1"/>
          </a:solidFill>
        </a:ln>
      </dgm:spPr>
      <dgm:t>
        <a:bodyPr/>
        <a:lstStyle/>
        <a:p>
          <a:endParaRPr lang="cs-CZ" sz="4000" b="1">
            <a:solidFill>
              <a:schemeClr val="tx1"/>
            </a:solidFill>
            <a:latin typeface="Amasis MT Pro" panose="02040504050005020304" pitchFamily="18" charset="-18"/>
          </a:endParaRPr>
        </a:p>
      </dgm:t>
    </dgm:pt>
    <dgm:pt modelId="{06C8A7FA-136A-4C09-A521-C3659FE7AADC}" type="sibTrans" cxnId="{B107B0F6-37BE-45F6-AAAD-FE9CC183FB70}">
      <dgm:prSet/>
      <dgm:spPr/>
      <dgm:t>
        <a:bodyPr/>
        <a:lstStyle/>
        <a:p>
          <a:endParaRPr lang="cs-CZ"/>
        </a:p>
      </dgm:t>
    </dgm:pt>
    <dgm:pt modelId="{130EAF52-E633-4390-9FEA-71999AC262F7}">
      <dgm:prSet phldrT="[Text]" custT="1"/>
      <dgm:spPr>
        <a:solidFill>
          <a:schemeClr val="bg1"/>
        </a:solidFill>
        <a:ln w="28575">
          <a:solidFill>
            <a:schemeClr val="tx1"/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cs-CZ" sz="1400" b="1">
              <a:solidFill>
                <a:schemeClr val="tx1"/>
              </a:solidFill>
              <a:latin typeface="Amasis MT Pro" panose="02040504050005020304" pitchFamily="18" charset="-18"/>
            </a:rPr>
            <a:t>ANALÝZA SOUSTAV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cs-CZ" sz="1400" b="1">
              <a:solidFill>
                <a:schemeClr val="tx1"/>
              </a:solidFill>
              <a:latin typeface="Amasis MT Pro" panose="02040504050005020304" pitchFamily="18" charset="-18"/>
            </a:rPr>
            <a:t>UKAZATELŮ</a:t>
          </a:r>
          <a:endParaRPr lang="cs-CZ" sz="1400" b="1" dirty="0">
            <a:solidFill>
              <a:schemeClr val="tx1"/>
            </a:solidFill>
            <a:latin typeface="Amasis MT Pro" panose="02040504050005020304" pitchFamily="18" charset="-18"/>
          </a:endParaRPr>
        </a:p>
      </dgm:t>
    </dgm:pt>
    <dgm:pt modelId="{6069C786-1C09-47E5-93F2-090F693F2C9E}" type="parTrans" cxnId="{8E67F56A-DEF8-486F-99A5-023FE1476898}">
      <dgm:prSet custT="1"/>
      <dgm:spPr>
        <a:solidFill>
          <a:schemeClr val="bg1"/>
        </a:solidFill>
        <a:ln w="28575">
          <a:solidFill>
            <a:schemeClr val="tx1"/>
          </a:solidFill>
        </a:ln>
      </dgm:spPr>
      <dgm:t>
        <a:bodyPr/>
        <a:lstStyle/>
        <a:p>
          <a:endParaRPr lang="cs-CZ" sz="2000" b="1">
            <a:solidFill>
              <a:schemeClr val="tx1"/>
            </a:solidFill>
            <a:latin typeface="Amasis MT Pro" panose="02040504050005020304" pitchFamily="18" charset="-18"/>
          </a:endParaRPr>
        </a:p>
      </dgm:t>
    </dgm:pt>
    <dgm:pt modelId="{592FB620-8946-48D6-BB1F-9932A2A83629}" type="sibTrans" cxnId="{8E67F56A-DEF8-486F-99A5-023FE1476898}">
      <dgm:prSet/>
      <dgm:spPr/>
      <dgm:t>
        <a:bodyPr/>
        <a:lstStyle/>
        <a:p>
          <a:endParaRPr lang="cs-CZ"/>
        </a:p>
      </dgm:t>
    </dgm:pt>
    <dgm:pt modelId="{DA4C289B-2D3C-4582-BA21-4DBB9ED2B015}">
      <dgm:prSet phldrT="[Text]" custT="1"/>
      <dgm:spPr>
        <a:solidFill>
          <a:schemeClr val="bg1"/>
        </a:solidFill>
        <a:ln w="28575">
          <a:solidFill>
            <a:schemeClr val="tx1"/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cs-CZ" sz="1400" b="1">
              <a:solidFill>
                <a:schemeClr val="tx1"/>
              </a:solidFill>
              <a:latin typeface="Amasis MT Pro" panose="02040504050005020304" pitchFamily="18" charset="-18"/>
            </a:rPr>
            <a:t>ANALÝZA TRENDŮ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cs-CZ" sz="1400" b="1">
              <a:solidFill>
                <a:schemeClr val="tx1"/>
              </a:solidFill>
              <a:latin typeface="Amasis MT Pro" panose="02040504050005020304" pitchFamily="18" charset="-18"/>
            </a:rPr>
            <a:t>HORIZONTÁLNÍ</a:t>
          </a:r>
          <a:r>
            <a:rPr lang="cs-CZ" sz="1200" b="1">
              <a:solidFill>
                <a:schemeClr val="tx1"/>
              </a:solidFill>
              <a:latin typeface="Amasis MT Pro" panose="02040504050005020304" pitchFamily="18" charset="-18"/>
            </a:rPr>
            <a:t> </a:t>
          </a:r>
          <a:r>
            <a:rPr lang="cs-CZ" sz="1400" b="1">
              <a:solidFill>
                <a:schemeClr val="tx1"/>
              </a:solidFill>
              <a:latin typeface="Amasis MT Pro" panose="02040504050005020304" pitchFamily="18" charset="-18"/>
            </a:rPr>
            <a:t>ANALÝZA</a:t>
          </a:r>
          <a:endParaRPr lang="cs-CZ" sz="1200" b="1" dirty="0">
            <a:solidFill>
              <a:schemeClr val="tx1"/>
            </a:solidFill>
            <a:latin typeface="Amasis MT Pro" panose="02040504050005020304" pitchFamily="18" charset="-18"/>
          </a:endParaRPr>
        </a:p>
      </dgm:t>
    </dgm:pt>
    <dgm:pt modelId="{8B8ECE7E-218C-4E3C-A4A5-713B77B76866}" type="parTrans" cxnId="{1C171E0A-1E36-456E-AA51-FA53906C21D6}">
      <dgm:prSet custT="1"/>
      <dgm:spPr>
        <a:solidFill>
          <a:schemeClr val="bg1"/>
        </a:solidFill>
        <a:ln w="28575">
          <a:solidFill>
            <a:schemeClr val="tx1"/>
          </a:solidFill>
        </a:ln>
      </dgm:spPr>
      <dgm:t>
        <a:bodyPr/>
        <a:lstStyle/>
        <a:p>
          <a:endParaRPr lang="cs-CZ" sz="4000" b="1">
            <a:solidFill>
              <a:schemeClr val="tx1"/>
            </a:solidFill>
            <a:latin typeface="Amasis MT Pro" panose="02040504050005020304" pitchFamily="18" charset="-18"/>
          </a:endParaRPr>
        </a:p>
      </dgm:t>
    </dgm:pt>
    <dgm:pt modelId="{2C5EEA43-D710-4673-8967-1991E8D11E48}" type="sibTrans" cxnId="{1C171E0A-1E36-456E-AA51-FA53906C21D6}">
      <dgm:prSet/>
      <dgm:spPr/>
      <dgm:t>
        <a:bodyPr/>
        <a:lstStyle/>
        <a:p>
          <a:endParaRPr lang="cs-CZ"/>
        </a:p>
      </dgm:t>
    </dgm:pt>
    <dgm:pt modelId="{C0CA5A46-2E96-4166-A4B5-5B582F3AF88F}">
      <dgm:prSet phldrT="[Text]" custT="1"/>
      <dgm:spPr>
        <a:solidFill>
          <a:schemeClr val="bg1"/>
        </a:solidFill>
        <a:ln w="28575">
          <a:solidFill>
            <a:schemeClr val="tx1"/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cs-CZ" sz="1400" b="1">
              <a:solidFill>
                <a:schemeClr val="tx1"/>
              </a:solidFill>
              <a:latin typeface="Amasis MT Pro" panose="02040504050005020304" pitchFamily="18" charset="-18"/>
            </a:rPr>
            <a:t>PROCENTNÍ ROZBOR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cs-CZ" sz="1400" b="1">
              <a:solidFill>
                <a:schemeClr val="tx1"/>
              </a:solidFill>
              <a:latin typeface="Amasis MT Pro" panose="02040504050005020304" pitchFamily="18" charset="-18"/>
            </a:rPr>
            <a:t>VERTIKÁLNÍ ANALÝZA</a:t>
          </a:r>
          <a:endParaRPr lang="cs-CZ" sz="1400" b="1" dirty="0">
            <a:solidFill>
              <a:schemeClr val="tx1"/>
            </a:solidFill>
            <a:latin typeface="Amasis MT Pro" panose="02040504050005020304" pitchFamily="18" charset="-18"/>
          </a:endParaRPr>
        </a:p>
      </dgm:t>
    </dgm:pt>
    <dgm:pt modelId="{A14ACF4C-4422-4293-BB15-DAD94DE0B4AD}" type="parTrans" cxnId="{E97CEA5C-AC26-445F-9E21-DB6BEFE74804}">
      <dgm:prSet custT="1"/>
      <dgm:spPr>
        <a:solidFill>
          <a:schemeClr val="bg1"/>
        </a:solidFill>
        <a:ln w="28575">
          <a:solidFill>
            <a:schemeClr val="tx1"/>
          </a:solidFill>
        </a:ln>
      </dgm:spPr>
      <dgm:t>
        <a:bodyPr/>
        <a:lstStyle/>
        <a:p>
          <a:endParaRPr lang="cs-CZ" sz="4000" b="1">
            <a:solidFill>
              <a:schemeClr val="tx1"/>
            </a:solidFill>
            <a:latin typeface="Amasis MT Pro" panose="02040504050005020304" pitchFamily="18" charset="-18"/>
          </a:endParaRPr>
        </a:p>
      </dgm:t>
    </dgm:pt>
    <dgm:pt modelId="{48CBC7E6-9386-4992-B202-4855738C0EFA}" type="sibTrans" cxnId="{E97CEA5C-AC26-445F-9E21-DB6BEFE74804}">
      <dgm:prSet/>
      <dgm:spPr/>
      <dgm:t>
        <a:bodyPr/>
        <a:lstStyle/>
        <a:p>
          <a:endParaRPr lang="cs-CZ"/>
        </a:p>
      </dgm:t>
    </dgm:pt>
    <dgm:pt modelId="{335E0DF6-EB93-447B-A1B5-ABBD7B3FC5DC}">
      <dgm:prSet phldrT="[Text]" custT="1"/>
      <dgm:spPr>
        <a:solidFill>
          <a:schemeClr val="bg1"/>
        </a:solidFill>
        <a:ln w="28575">
          <a:solidFill>
            <a:schemeClr val="tx1"/>
          </a:solidFill>
        </a:ln>
      </dgm:spPr>
      <dgm:t>
        <a:bodyPr/>
        <a:lstStyle/>
        <a:p>
          <a:r>
            <a:rPr lang="cs-CZ" sz="1400" b="1">
              <a:solidFill>
                <a:schemeClr val="tx1"/>
              </a:solidFill>
              <a:latin typeface="Amasis MT Pro" panose="02040504050005020304" pitchFamily="18" charset="-18"/>
            </a:rPr>
            <a:t>ANALÝZA RENTABILITY</a:t>
          </a:r>
          <a:endParaRPr lang="cs-CZ" sz="1400" b="1" dirty="0">
            <a:solidFill>
              <a:schemeClr val="tx1"/>
            </a:solidFill>
            <a:latin typeface="Amasis MT Pro" panose="02040504050005020304" pitchFamily="18" charset="-18"/>
          </a:endParaRPr>
        </a:p>
      </dgm:t>
    </dgm:pt>
    <dgm:pt modelId="{C38F9536-6CB2-4B00-9320-94DBE4E34C58}" type="parTrans" cxnId="{7897CCE1-0FFF-4E67-B772-0FC491CF25DA}">
      <dgm:prSet custT="1"/>
      <dgm:spPr>
        <a:solidFill>
          <a:schemeClr val="bg1"/>
        </a:solidFill>
        <a:ln w="28575">
          <a:solidFill>
            <a:schemeClr val="tx1"/>
          </a:solidFill>
        </a:ln>
      </dgm:spPr>
      <dgm:t>
        <a:bodyPr/>
        <a:lstStyle/>
        <a:p>
          <a:endParaRPr lang="cs-CZ" sz="4000" b="1">
            <a:solidFill>
              <a:schemeClr val="tx1"/>
            </a:solidFill>
            <a:latin typeface="Amasis MT Pro" panose="02040504050005020304" pitchFamily="18" charset="-18"/>
          </a:endParaRPr>
        </a:p>
      </dgm:t>
    </dgm:pt>
    <dgm:pt modelId="{6E4304CB-FE0B-42F6-9E64-0E148B46F1E7}" type="sibTrans" cxnId="{7897CCE1-0FFF-4E67-B772-0FC491CF25DA}">
      <dgm:prSet/>
      <dgm:spPr/>
      <dgm:t>
        <a:bodyPr/>
        <a:lstStyle/>
        <a:p>
          <a:endParaRPr lang="cs-CZ"/>
        </a:p>
      </dgm:t>
    </dgm:pt>
    <dgm:pt modelId="{04B7444E-8974-4AEA-A492-149352B73F44}">
      <dgm:prSet phldrT="[Text]" custT="1"/>
      <dgm:spPr>
        <a:solidFill>
          <a:schemeClr val="bg1"/>
        </a:solidFill>
        <a:ln w="28575">
          <a:solidFill>
            <a:schemeClr val="tx1"/>
          </a:solidFill>
        </a:ln>
      </dgm:spPr>
      <dgm:t>
        <a:bodyPr/>
        <a:lstStyle/>
        <a:p>
          <a:r>
            <a:rPr lang="cs-CZ" sz="1400" b="1">
              <a:solidFill>
                <a:schemeClr val="tx1"/>
              </a:solidFill>
              <a:latin typeface="Amasis MT Pro" panose="02040504050005020304" pitchFamily="18" charset="-18"/>
            </a:rPr>
            <a:t>ANALÝZA AKTIVITY</a:t>
          </a:r>
          <a:endParaRPr lang="cs-CZ" sz="1400" b="1" dirty="0">
            <a:solidFill>
              <a:schemeClr val="tx1"/>
            </a:solidFill>
            <a:latin typeface="Amasis MT Pro" panose="02040504050005020304" pitchFamily="18" charset="-18"/>
          </a:endParaRPr>
        </a:p>
      </dgm:t>
    </dgm:pt>
    <dgm:pt modelId="{AED6F6AD-7584-4607-B584-C77EB3079F9A}" type="parTrans" cxnId="{5CC66B96-B71D-403B-A0E4-E98575D3FC45}">
      <dgm:prSet custT="1"/>
      <dgm:spPr>
        <a:solidFill>
          <a:schemeClr val="bg1"/>
        </a:solidFill>
        <a:ln w="28575">
          <a:solidFill>
            <a:schemeClr val="tx1"/>
          </a:solidFill>
        </a:ln>
      </dgm:spPr>
      <dgm:t>
        <a:bodyPr/>
        <a:lstStyle/>
        <a:p>
          <a:endParaRPr lang="cs-CZ" sz="4000" b="1">
            <a:solidFill>
              <a:schemeClr val="tx1"/>
            </a:solidFill>
            <a:latin typeface="Amasis MT Pro" panose="02040504050005020304" pitchFamily="18" charset="-18"/>
          </a:endParaRPr>
        </a:p>
      </dgm:t>
    </dgm:pt>
    <dgm:pt modelId="{169D9D50-2708-4F09-A1A8-64DDC5037EAB}" type="sibTrans" cxnId="{5CC66B96-B71D-403B-A0E4-E98575D3FC45}">
      <dgm:prSet/>
      <dgm:spPr/>
      <dgm:t>
        <a:bodyPr/>
        <a:lstStyle/>
        <a:p>
          <a:endParaRPr lang="cs-CZ"/>
        </a:p>
      </dgm:t>
    </dgm:pt>
    <dgm:pt modelId="{6C3B8489-7017-46B5-AA3E-5A5E43BD7CC9}">
      <dgm:prSet phldrT="[Text]" custT="1"/>
      <dgm:spPr>
        <a:solidFill>
          <a:schemeClr val="bg1"/>
        </a:solidFill>
        <a:ln w="28575">
          <a:solidFill>
            <a:schemeClr val="tx1"/>
          </a:solidFill>
        </a:ln>
      </dgm:spPr>
      <dgm:t>
        <a:bodyPr/>
        <a:lstStyle/>
        <a:p>
          <a:r>
            <a:rPr lang="cs-CZ" sz="1400" b="1">
              <a:solidFill>
                <a:schemeClr val="tx1"/>
              </a:solidFill>
              <a:latin typeface="Amasis MT Pro" panose="02040504050005020304" pitchFamily="18" charset="-18"/>
            </a:rPr>
            <a:t>ANALÝZA LIKVIDITY</a:t>
          </a:r>
          <a:endParaRPr lang="cs-CZ" sz="1400" b="1" dirty="0">
            <a:solidFill>
              <a:schemeClr val="tx1"/>
            </a:solidFill>
            <a:latin typeface="Amasis MT Pro" panose="02040504050005020304" pitchFamily="18" charset="-18"/>
          </a:endParaRPr>
        </a:p>
      </dgm:t>
    </dgm:pt>
    <dgm:pt modelId="{AAFE6BA1-69A7-4549-B043-08950BD68959}" type="parTrans" cxnId="{A2C63BA6-B496-4E00-B2FD-5E53A4D90EF4}">
      <dgm:prSet custT="1"/>
      <dgm:spPr>
        <a:solidFill>
          <a:schemeClr val="bg1"/>
        </a:solidFill>
        <a:ln w="28575">
          <a:solidFill>
            <a:schemeClr val="tx1"/>
          </a:solidFill>
        </a:ln>
      </dgm:spPr>
      <dgm:t>
        <a:bodyPr/>
        <a:lstStyle/>
        <a:p>
          <a:endParaRPr lang="cs-CZ" sz="4000" b="1">
            <a:solidFill>
              <a:schemeClr val="tx1"/>
            </a:solidFill>
            <a:latin typeface="Amasis MT Pro" panose="02040504050005020304" pitchFamily="18" charset="-18"/>
          </a:endParaRPr>
        </a:p>
      </dgm:t>
    </dgm:pt>
    <dgm:pt modelId="{AAFC65A0-E087-4342-9552-5F783763D8AD}" type="sibTrans" cxnId="{A2C63BA6-B496-4E00-B2FD-5E53A4D90EF4}">
      <dgm:prSet/>
      <dgm:spPr/>
      <dgm:t>
        <a:bodyPr/>
        <a:lstStyle/>
        <a:p>
          <a:endParaRPr lang="cs-CZ"/>
        </a:p>
      </dgm:t>
    </dgm:pt>
    <dgm:pt modelId="{C8F5B55E-A6B3-4A93-AF89-A2ACB3E2E93D}">
      <dgm:prSet phldrT="[Text]" custT="1"/>
      <dgm:spPr>
        <a:solidFill>
          <a:schemeClr val="bg1"/>
        </a:solidFill>
        <a:ln w="28575">
          <a:solidFill>
            <a:schemeClr val="tx1"/>
          </a:solidFill>
        </a:ln>
      </dgm:spPr>
      <dgm:t>
        <a:bodyPr/>
        <a:lstStyle/>
        <a:p>
          <a:r>
            <a:rPr lang="cs-CZ" sz="1400" b="1">
              <a:solidFill>
                <a:schemeClr val="tx1"/>
              </a:solidFill>
              <a:latin typeface="Amasis MT Pro" panose="02040504050005020304" pitchFamily="18" charset="-18"/>
            </a:rPr>
            <a:t>ANALÝZA ZADLUŽENOSTI</a:t>
          </a:r>
          <a:endParaRPr lang="cs-CZ" sz="1400" b="1" dirty="0">
            <a:solidFill>
              <a:schemeClr val="tx1"/>
            </a:solidFill>
            <a:latin typeface="Amasis MT Pro" panose="02040504050005020304" pitchFamily="18" charset="-18"/>
          </a:endParaRPr>
        </a:p>
      </dgm:t>
    </dgm:pt>
    <dgm:pt modelId="{1457FF3E-F399-4464-883D-4D92BC95B37C}" type="parTrans" cxnId="{0E98A0F1-C83A-4455-B65D-368C9B82F370}">
      <dgm:prSet custT="1"/>
      <dgm:spPr>
        <a:solidFill>
          <a:schemeClr val="bg1"/>
        </a:solidFill>
        <a:ln w="28575">
          <a:solidFill>
            <a:schemeClr val="tx1"/>
          </a:solidFill>
        </a:ln>
      </dgm:spPr>
      <dgm:t>
        <a:bodyPr/>
        <a:lstStyle/>
        <a:p>
          <a:endParaRPr lang="cs-CZ" sz="4000" b="1">
            <a:solidFill>
              <a:schemeClr val="tx1"/>
            </a:solidFill>
            <a:latin typeface="Amasis MT Pro" panose="02040504050005020304" pitchFamily="18" charset="-18"/>
          </a:endParaRPr>
        </a:p>
      </dgm:t>
    </dgm:pt>
    <dgm:pt modelId="{A01FDB98-44B9-44A8-AF1C-77B2024A8649}" type="sibTrans" cxnId="{0E98A0F1-C83A-4455-B65D-368C9B82F370}">
      <dgm:prSet/>
      <dgm:spPr/>
      <dgm:t>
        <a:bodyPr/>
        <a:lstStyle/>
        <a:p>
          <a:endParaRPr lang="cs-CZ"/>
        </a:p>
      </dgm:t>
    </dgm:pt>
    <dgm:pt modelId="{95FD3332-861D-41C4-8B13-7E1AEC6DEF1C}">
      <dgm:prSet phldrT="[Text]" custT="1"/>
      <dgm:spPr>
        <a:solidFill>
          <a:schemeClr val="bg1"/>
        </a:solidFill>
        <a:ln w="28575">
          <a:solidFill>
            <a:schemeClr val="tx1"/>
          </a:solidFill>
        </a:ln>
      </dgm:spPr>
      <dgm:t>
        <a:bodyPr/>
        <a:lstStyle/>
        <a:p>
          <a:r>
            <a:rPr lang="cs-CZ" sz="1400" b="1">
              <a:solidFill>
                <a:schemeClr val="tx1"/>
              </a:solidFill>
              <a:latin typeface="Amasis MT Pro" panose="02040504050005020304" pitchFamily="18" charset="-18"/>
            </a:rPr>
            <a:t>ANALÝZA CASH FLOW</a:t>
          </a:r>
          <a:endParaRPr lang="cs-CZ" sz="1400" b="1" dirty="0">
            <a:solidFill>
              <a:schemeClr val="tx1"/>
            </a:solidFill>
            <a:latin typeface="Amasis MT Pro" panose="02040504050005020304" pitchFamily="18" charset="-18"/>
          </a:endParaRPr>
        </a:p>
      </dgm:t>
    </dgm:pt>
    <dgm:pt modelId="{8E3B627F-8C00-4B41-9C87-2EF4D3714759}" type="parTrans" cxnId="{2644E856-CD26-4F36-A614-F893FA1D88D2}">
      <dgm:prSet custT="1"/>
      <dgm:spPr>
        <a:solidFill>
          <a:schemeClr val="bg1"/>
        </a:solidFill>
        <a:ln w="28575">
          <a:solidFill>
            <a:schemeClr val="tx1"/>
          </a:solidFill>
        </a:ln>
      </dgm:spPr>
      <dgm:t>
        <a:bodyPr/>
        <a:lstStyle/>
        <a:p>
          <a:endParaRPr lang="cs-CZ" sz="4000" b="1">
            <a:solidFill>
              <a:schemeClr val="tx1"/>
            </a:solidFill>
            <a:latin typeface="Amasis MT Pro" panose="02040504050005020304" pitchFamily="18" charset="-18"/>
          </a:endParaRPr>
        </a:p>
      </dgm:t>
    </dgm:pt>
    <dgm:pt modelId="{AC513570-4AD4-4690-B4C5-7FCA9C4A3E23}" type="sibTrans" cxnId="{2644E856-CD26-4F36-A614-F893FA1D88D2}">
      <dgm:prSet/>
      <dgm:spPr/>
      <dgm:t>
        <a:bodyPr/>
        <a:lstStyle/>
        <a:p>
          <a:endParaRPr lang="cs-CZ"/>
        </a:p>
      </dgm:t>
    </dgm:pt>
    <dgm:pt modelId="{767B848C-E0FF-4C21-8757-7B32AFD02358}">
      <dgm:prSet phldrT="[Text]" custT="1"/>
      <dgm:spPr>
        <a:solidFill>
          <a:schemeClr val="bg1"/>
        </a:solidFill>
        <a:ln w="28575">
          <a:solidFill>
            <a:schemeClr val="tx1"/>
          </a:solidFill>
        </a:ln>
      </dgm:spPr>
      <dgm:t>
        <a:bodyPr/>
        <a:lstStyle/>
        <a:p>
          <a:r>
            <a:rPr lang="cs-CZ" sz="1400" b="1">
              <a:solidFill>
                <a:schemeClr val="tx1"/>
              </a:solidFill>
              <a:latin typeface="Amasis MT Pro" panose="02040504050005020304" pitchFamily="18" charset="-18"/>
            </a:rPr>
            <a:t>BONITNÍ MODELY</a:t>
          </a:r>
          <a:endParaRPr lang="cs-CZ" sz="1400" b="1" dirty="0">
            <a:solidFill>
              <a:schemeClr val="tx1"/>
            </a:solidFill>
            <a:latin typeface="Amasis MT Pro" panose="02040504050005020304" pitchFamily="18" charset="-18"/>
          </a:endParaRPr>
        </a:p>
      </dgm:t>
    </dgm:pt>
    <dgm:pt modelId="{151BA3BD-A5DF-48DD-A085-0838CA84D16F}" type="parTrans" cxnId="{4E5E8C2C-01AD-4F7B-AD2D-3FB1784C36BD}">
      <dgm:prSet custT="1"/>
      <dgm:spPr>
        <a:solidFill>
          <a:schemeClr val="bg1"/>
        </a:solidFill>
        <a:ln w="28575">
          <a:solidFill>
            <a:schemeClr val="tx1"/>
          </a:solidFill>
        </a:ln>
      </dgm:spPr>
      <dgm:t>
        <a:bodyPr/>
        <a:lstStyle/>
        <a:p>
          <a:endParaRPr lang="cs-CZ" sz="4000" b="1">
            <a:solidFill>
              <a:schemeClr val="tx1"/>
            </a:solidFill>
            <a:latin typeface="Amasis MT Pro" panose="02040504050005020304" pitchFamily="18" charset="-18"/>
          </a:endParaRPr>
        </a:p>
      </dgm:t>
    </dgm:pt>
    <dgm:pt modelId="{FCA1DAF9-C058-4E0D-AEDB-1416A1728A72}" type="sibTrans" cxnId="{4E5E8C2C-01AD-4F7B-AD2D-3FB1784C36BD}">
      <dgm:prSet/>
      <dgm:spPr/>
      <dgm:t>
        <a:bodyPr/>
        <a:lstStyle/>
        <a:p>
          <a:endParaRPr lang="cs-CZ"/>
        </a:p>
      </dgm:t>
    </dgm:pt>
    <dgm:pt modelId="{E02EE5A2-0E12-4F16-BBFD-307872641935}">
      <dgm:prSet phldrT="[Text]" custT="1"/>
      <dgm:spPr>
        <a:solidFill>
          <a:schemeClr val="bg1"/>
        </a:solidFill>
        <a:ln w="28575">
          <a:solidFill>
            <a:schemeClr val="tx1"/>
          </a:solidFill>
        </a:ln>
      </dgm:spPr>
      <dgm:t>
        <a:bodyPr/>
        <a:lstStyle/>
        <a:p>
          <a:r>
            <a:rPr lang="cs-CZ" sz="1400" b="1">
              <a:solidFill>
                <a:schemeClr val="tx1"/>
              </a:solidFill>
              <a:latin typeface="Amasis MT Pro" panose="02040504050005020304" pitchFamily="18" charset="-18"/>
            </a:rPr>
            <a:t>BANKROTNÍ MODELY</a:t>
          </a:r>
          <a:endParaRPr lang="cs-CZ" sz="1400" b="1" dirty="0">
            <a:solidFill>
              <a:schemeClr val="tx1"/>
            </a:solidFill>
            <a:latin typeface="Amasis MT Pro" panose="02040504050005020304" pitchFamily="18" charset="-18"/>
          </a:endParaRPr>
        </a:p>
      </dgm:t>
    </dgm:pt>
    <dgm:pt modelId="{3B2E137A-4815-4A54-BDC7-F0BDE2C20BB5}" type="parTrans" cxnId="{0BA95167-5C51-4A8D-8D4D-3B686C6B8E72}">
      <dgm:prSet custT="1"/>
      <dgm:spPr>
        <a:solidFill>
          <a:schemeClr val="bg1"/>
        </a:solidFill>
        <a:ln w="28575">
          <a:solidFill>
            <a:schemeClr val="tx1"/>
          </a:solidFill>
        </a:ln>
      </dgm:spPr>
      <dgm:t>
        <a:bodyPr/>
        <a:lstStyle/>
        <a:p>
          <a:endParaRPr lang="cs-CZ" sz="4000" b="1">
            <a:solidFill>
              <a:schemeClr val="tx1"/>
            </a:solidFill>
            <a:latin typeface="Amasis MT Pro" panose="02040504050005020304" pitchFamily="18" charset="-18"/>
          </a:endParaRPr>
        </a:p>
      </dgm:t>
    </dgm:pt>
    <dgm:pt modelId="{8A5C33EC-85DC-4B64-9328-3C492A7F1CDD}" type="sibTrans" cxnId="{0BA95167-5C51-4A8D-8D4D-3B686C6B8E72}">
      <dgm:prSet/>
      <dgm:spPr/>
      <dgm:t>
        <a:bodyPr/>
        <a:lstStyle/>
        <a:p>
          <a:endParaRPr lang="cs-CZ"/>
        </a:p>
      </dgm:t>
    </dgm:pt>
    <dgm:pt modelId="{109959F8-4CC4-4239-8DF7-1606A53E7B89}">
      <dgm:prSet phldrT="[Text]" custT="1"/>
      <dgm:spPr>
        <a:solidFill>
          <a:schemeClr val="bg1"/>
        </a:solidFill>
        <a:ln w="28575">
          <a:solidFill>
            <a:schemeClr val="tx1"/>
          </a:solidFill>
        </a:ln>
      </dgm:spPr>
      <dgm:t>
        <a:bodyPr/>
        <a:lstStyle/>
        <a:p>
          <a:r>
            <a:rPr lang="cs-CZ" sz="1400" b="1">
              <a:solidFill>
                <a:schemeClr val="tx1"/>
              </a:solidFill>
              <a:latin typeface="Amasis MT Pro" panose="02040504050005020304" pitchFamily="18" charset="-18"/>
            </a:rPr>
            <a:t>PYRAMIDOVÉ ROZKLADY</a:t>
          </a:r>
          <a:endParaRPr lang="cs-CZ" sz="1400" b="1" dirty="0">
            <a:solidFill>
              <a:schemeClr val="tx1"/>
            </a:solidFill>
            <a:latin typeface="Amasis MT Pro" panose="02040504050005020304" pitchFamily="18" charset="-18"/>
          </a:endParaRPr>
        </a:p>
      </dgm:t>
    </dgm:pt>
    <dgm:pt modelId="{E6298640-B5BA-4341-8425-B9A7D79A0CAF}" type="parTrans" cxnId="{4CF02FBF-FAEB-4734-9018-2301A8DC5CA9}">
      <dgm:prSet custT="1"/>
      <dgm:spPr>
        <a:solidFill>
          <a:schemeClr val="bg1"/>
        </a:solidFill>
        <a:ln w="28575">
          <a:solidFill>
            <a:schemeClr val="tx1"/>
          </a:solidFill>
        </a:ln>
      </dgm:spPr>
      <dgm:t>
        <a:bodyPr/>
        <a:lstStyle/>
        <a:p>
          <a:endParaRPr lang="cs-CZ" sz="4000" b="1">
            <a:solidFill>
              <a:schemeClr val="tx1"/>
            </a:solidFill>
            <a:latin typeface="Amasis MT Pro" panose="02040504050005020304" pitchFamily="18" charset="-18"/>
          </a:endParaRPr>
        </a:p>
      </dgm:t>
    </dgm:pt>
    <dgm:pt modelId="{BF620230-7B1C-4DD9-A4A9-9F8B86AAB4FC}" type="sibTrans" cxnId="{4CF02FBF-FAEB-4734-9018-2301A8DC5CA9}">
      <dgm:prSet/>
      <dgm:spPr/>
      <dgm:t>
        <a:bodyPr/>
        <a:lstStyle/>
        <a:p>
          <a:endParaRPr lang="cs-CZ"/>
        </a:p>
      </dgm:t>
    </dgm:pt>
    <dgm:pt modelId="{BE9756FD-BC49-4BD1-B33E-7036296AC7DD}">
      <dgm:prSet phldrT="[Text]" custT="1"/>
      <dgm:spPr>
        <a:solidFill>
          <a:schemeClr val="bg1"/>
        </a:solidFill>
        <a:ln w="28575">
          <a:solidFill>
            <a:schemeClr val="tx1"/>
          </a:solidFill>
        </a:ln>
      </dgm:spPr>
      <dgm:t>
        <a:bodyPr/>
        <a:lstStyle/>
        <a:p>
          <a:r>
            <a:rPr lang="cs-CZ" sz="1400" b="1">
              <a:solidFill>
                <a:schemeClr val="tx1"/>
              </a:solidFill>
              <a:latin typeface="Amasis MT Pro" panose="02040504050005020304" pitchFamily="18" charset="-18"/>
            </a:rPr>
            <a:t>ANALÝZA FONDŮ FINANČNÍCH PROSTŘEDKŮ</a:t>
          </a:r>
          <a:endParaRPr lang="cs-CZ" sz="1400" b="1" dirty="0">
            <a:solidFill>
              <a:schemeClr val="tx1"/>
            </a:solidFill>
            <a:latin typeface="Amasis MT Pro" panose="02040504050005020304" pitchFamily="18" charset="-18"/>
          </a:endParaRPr>
        </a:p>
      </dgm:t>
    </dgm:pt>
    <dgm:pt modelId="{BF8A3193-A00D-47FC-9D65-B25452439C24}" type="parTrans" cxnId="{03ADFD06-52AE-49A2-A290-910DD7437EDE}">
      <dgm:prSet>
        <dgm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dgm:style>
      </dgm:prSet>
      <dgm:spPr>
        <a:solidFill>
          <a:schemeClr val="bg1"/>
        </a:solidFill>
        <a:ln w="28575">
          <a:solidFill>
            <a:schemeClr val="tx1"/>
          </a:solidFill>
        </a:ln>
      </dgm:spPr>
      <dgm:t>
        <a:bodyPr/>
        <a:lstStyle/>
        <a:p>
          <a:endParaRPr lang="cs-CZ" b="1">
            <a:solidFill>
              <a:schemeClr val="tx1"/>
            </a:solidFill>
          </a:endParaRPr>
        </a:p>
      </dgm:t>
    </dgm:pt>
    <dgm:pt modelId="{AFA105CC-1754-4D94-B77E-3A1082C45E3E}" type="sibTrans" cxnId="{03ADFD06-52AE-49A2-A290-910DD7437EDE}">
      <dgm:prSet/>
      <dgm:spPr/>
      <dgm:t>
        <a:bodyPr/>
        <a:lstStyle/>
        <a:p>
          <a:endParaRPr lang="cs-CZ"/>
        </a:p>
      </dgm:t>
    </dgm:pt>
    <dgm:pt modelId="{A30C285F-ECD5-4182-9E1C-2E957C33B56C}" type="pres">
      <dgm:prSet presAssocID="{355AC1BE-7669-4ECF-9942-8F6DE5D7976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23162671-B2D4-4CA5-965C-377F146C2B28}" type="pres">
      <dgm:prSet presAssocID="{04EC61C4-72DC-469A-BFA3-CD4A9C7FE4D0}" presName="hierRoot1" presStyleCnt="0">
        <dgm:presLayoutVars>
          <dgm:hierBranch val="init"/>
        </dgm:presLayoutVars>
      </dgm:prSet>
      <dgm:spPr/>
    </dgm:pt>
    <dgm:pt modelId="{26AFF9C5-8EE5-40F7-80F0-987388F96A69}" type="pres">
      <dgm:prSet presAssocID="{04EC61C4-72DC-469A-BFA3-CD4A9C7FE4D0}" presName="rootComposite1" presStyleCnt="0"/>
      <dgm:spPr/>
    </dgm:pt>
    <dgm:pt modelId="{3711C670-D3EC-4F2F-8C3B-5903258E5A6A}" type="pres">
      <dgm:prSet presAssocID="{04EC61C4-72DC-469A-BFA3-CD4A9C7FE4D0}" presName="rootText1" presStyleLbl="node0" presStyleIdx="0" presStyleCnt="1" custScaleX="155244" custScaleY="217327" custLinFactX="-27931" custLinFactNeighborX="-100000" custLinFactNeighborY="-54094">
        <dgm:presLayoutVars>
          <dgm:chPref val="3"/>
        </dgm:presLayoutVars>
      </dgm:prSet>
      <dgm:spPr/>
    </dgm:pt>
    <dgm:pt modelId="{ABD1F91E-CCFE-421D-A945-AE28A1F928FB}" type="pres">
      <dgm:prSet presAssocID="{04EC61C4-72DC-469A-BFA3-CD4A9C7FE4D0}" presName="rootConnector1" presStyleLbl="node1" presStyleIdx="0" presStyleCnt="0"/>
      <dgm:spPr/>
    </dgm:pt>
    <dgm:pt modelId="{1FFF15C9-264C-4124-A9BB-A4D4D5D061E3}" type="pres">
      <dgm:prSet presAssocID="{04EC61C4-72DC-469A-BFA3-CD4A9C7FE4D0}" presName="hierChild2" presStyleCnt="0"/>
      <dgm:spPr/>
    </dgm:pt>
    <dgm:pt modelId="{4B5BE310-30C7-4234-BB49-3527E26D4050}" type="pres">
      <dgm:prSet presAssocID="{D3747708-4461-4180-8FE3-C992F763D5C4}" presName="Name64" presStyleLbl="parChTrans1D2" presStyleIdx="0" presStyleCnt="4"/>
      <dgm:spPr/>
    </dgm:pt>
    <dgm:pt modelId="{EBF481C3-635C-4DAB-90D6-0AD1693F70FD}" type="pres">
      <dgm:prSet presAssocID="{C48F8961-CC97-4FD7-B62E-99C284A7B5EA}" presName="hierRoot2" presStyleCnt="0">
        <dgm:presLayoutVars>
          <dgm:hierBranch val="init"/>
        </dgm:presLayoutVars>
      </dgm:prSet>
      <dgm:spPr/>
    </dgm:pt>
    <dgm:pt modelId="{4896B48D-ABE1-4385-8876-8A97197FAD08}" type="pres">
      <dgm:prSet presAssocID="{C48F8961-CC97-4FD7-B62E-99C284A7B5EA}" presName="rootComposite" presStyleCnt="0"/>
      <dgm:spPr/>
    </dgm:pt>
    <dgm:pt modelId="{6174A532-8803-42E8-8379-70B5CCBDD9CB}" type="pres">
      <dgm:prSet presAssocID="{C48F8961-CC97-4FD7-B62E-99C284A7B5EA}" presName="rootText" presStyleLbl="node2" presStyleIdx="0" presStyleCnt="4" custScaleX="153192" custScaleY="162403" custLinFactNeighborX="-79438" custLinFactNeighborY="21092">
        <dgm:presLayoutVars>
          <dgm:chPref val="3"/>
        </dgm:presLayoutVars>
      </dgm:prSet>
      <dgm:spPr/>
    </dgm:pt>
    <dgm:pt modelId="{A3C1A921-A9B6-4555-B474-C86DB808C3A7}" type="pres">
      <dgm:prSet presAssocID="{C48F8961-CC97-4FD7-B62E-99C284A7B5EA}" presName="rootConnector" presStyleLbl="node2" presStyleIdx="0" presStyleCnt="4"/>
      <dgm:spPr/>
    </dgm:pt>
    <dgm:pt modelId="{126CC030-2C5E-4532-B131-A9F29900EE57}" type="pres">
      <dgm:prSet presAssocID="{C48F8961-CC97-4FD7-B62E-99C284A7B5EA}" presName="hierChild4" presStyleCnt="0"/>
      <dgm:spPr/>
    </dgm:pt>
    <dgm:pt modelId="{544E464E-6B91-4F8F-A4CB-F8556C64E68D}" type="pres">
      <dgm:prSet presAssocID="{8B8ECE7E-218C-4E3C-A4A5-713B77B76866}" presName="Name64" presStyleLbl="parChTrans1D3" presStyleIdx="0" presStyleCnt="11"/>
      <dgm:spPr/>
    </dgm:pt>
    <dgm:pt modelId="{9F4A3299-77B2-426B-B340-F07C14087858}" type="pres">
      <dgm:prSet presAssocID="{DA4C289B-2D3C-4582-BA21-4DBB9ED2B015}" presName="hierRoot2" presStyleCnt="0">
        <dgm:presLayoutVars>
          <dgm:hierBranch val="init"/>
        </dgm:presLayoutVars>
      </dgm:prSet>
      <dgm:spPr/>
    </dgm:pt>
    <dgm:pt modelId="{BF6A20A4-CCBD-411C-9A8A-2F19392A037A}" type="pres">
      <dgm:prSet presAssocID="{DA4C289B-2D3C-4582-BA21-4DBB9ED2B015}" presName="rootComposite" presStyleCnt="0"/>
      <dgm:spPr/>
    </dgm:pt>
    <dgm:pt modelId="{DB37798A-0823-41A6-B502-10ECF84CB4D0}" type="pres">
      <dgm:prSet presAssocID="{DA4C289B-2D3C-4582-BA21-4DBB9ED2B015}" presName="rootText" presStyleLbl="node3" presStyleIdx="0" presStyleCnt="11" custScaleX="210806" custLinFactNeighborX="59334" custLinFactNeighborY="13069">
        <dgm:presLayoutVars>
          <dgm:chPref val="3"/>
        </dgm:presLayoutVars>
      </dgm:prSet>
      <dgm:spPr/>
    </dgm:pt>
    <dgm:pt modelId="{10CADF89-0E05-44E4-A0D1-363FB9F19322}" type="pres">
      <dgm:prSet presAssocID="{DA4C289B-2D3C-4582-BA21-4DBB9ED2B015}" presName="rootConnector" presStyleLbl="node3" presStyleIdx="0" presStyleCnt="11"/>
      <dgm:spPr/>
    </dgm:pt>
    <dgm:pt modelId="{8312BC90-C2DB-4816-B694-A3476EF04C6E}" type="pres">
      <dgm:prSet presAssocID="{DA4C289B-2D3C-4582-BA21-4DBB9ED2B015}" presName="hierChild4" presStyleCnt="0"/>
      <dgm:spPr/>
    </dgm:pt>
    <dgm:pt modelId="{D03F0A95-06D2-40C2-B7DD-B8DC96656E79}" type="pres">
      <dgm:prSet presAssocID="{DA4C289B-2D3C-4582-BA21-4DBB9ED2B015}" presName="hierChild5" presStyleCnt="0"/>
      <dgm:spPr/>
    </dgm:pt>
    <dgm:pt modelId="{51C86040-F1BB-4C6D-A5FA-5EA62AA378A8}" type="pres">
      <dgm:prSet presAssocID="{A14ACF4C-4422-4293-BB15-DAD94DE0B4AD}" presName="Name64" presStyleLbl="parChTrans1D3" presStyleIdx="1" presStyleCnt="11"/>
      <dgm:spPr/>
    </dgm:pt>
    <dgm:pt modelId="{3FFD3495-50CC-4A7E-92F9-F09111834DEC}" type="pres">
      <dgm:prSet presAssocID="{C0CA5A46-2E96-4166-A4B5-5B582F3AF88F}" presName="hierRoot2" presStyleCnt="0">
        <dgm:presLayoutVars>
          <dgm:hierBranch val="init"/>
        </dgm:presLayoutVars>
      </dgm:prSet>
      <dgm:spPr/>
    </dgm:pt>
    <dgm:pt modelId="{AF5DF4A3-20F8-450C-9AD4-E3661742A7CD}" type="pres">
      <dgm:prSet presAssocID="{C0CA5A46-2E96-4166-A4B5-5B582F3AF88F}" presName="rootComposite" presStyleCnt="0"/>
      <dgm:spPr/>
    </dgm:pt>
    <dgm:pt modelId="{0690FEEB-76E2-4FB7-9D68-C07F2C49362E}" type="pres">
      <dgm:prSet presAssocID="{C0CA5A46-2E96-4166-A4B5-5B582F3AF88F}" presName="rootText" presStyleLbl="node3" presStyleIdx="1" presStyleCnt="11" custScaleX="210806" custLinFactNeighborX="59334" custLinFactNeighborY="13069">
        <dgm:presLayoutVars>
          <dgm:chPref val="3"/>
        </dgm:presLayoutVars>
      </dgm:prSet>
      <dgm:spPr/>
    </dgm:pt>
    <dgm:pt modelId="{8D00B52D-714E-44C9-A1F9-3AE99505963F}" type="pres">
      <dgm:prSet presAssocID="{C0CA5A46-2E96-4166-A4B5-5B582F3AF88F}" presName="rootConnector" presStyleLbl="node3" presStyleIdx="1" presStyleCnt="11"/>
      <dgm:spPr/>
    </dgm:pt>
    <dgm:pt modelId="{C47B1336-C6C5-4805-8FCC-D7C2A01B22FF}" type="pres">
      <dgm:prSet presAssocID="{C0CA5A46-2E96-4166-A4B5-5B582F3AF88F}" presName="hierChild4" presStyleCnt="0"/>
      <dgm:spPr/>
    </dgm:pt>
    <dgm:pt modelId="{607FB55E-0D3E-4E6C-B211-73FB2E40C580}" type="pres">
      <dgm:prSet presAssocID="{C0CA5A46-2E96-4166-A4B5-5B582F3AF88F}" presName="hierChild5" presStyleCnt="0"/>
      <dgm:spPr/>
    </dgm:pt>
    <dgm:pt modelId="{72938E1B-E427-4999-9DCB-43998F4FEF26}" type="pres">
      <dgm:prSet presAssocID="{C48F8961-CC97-4FD7-B62E-99C284A7B5EA}" presName="hierChild5" presStyleCnt="0"/>
      <dgm:spPr/>
    </dgm:pt>
    <dgm:pt modelId="{8C335FF5-CB3D-4851-AB9D-4E7DF4FB4E73}" type="pres">
      <dgm:prSet presAssocID="{41CBDA56-8949-4003-8386-9B357AFF983C}" presName="Name64" presStyleLbl="parChTrans1D2" presStyleIdx="1" presStyleCnt="4"/>
      <dgm:spPr/>
    </dgm:pt>
    <dgm:pt modelId="{DE5179C3-B244-48D5-A9FF-990C5673350F}" type="pres">
      <dgm:prSet presAssocID="{547753CD-5FA4-45D1-BE19-350B85200C40}" presName="hierRoot2" presStyleCnt="0">
        <dgm:presLayoutVars>
          <dgm:hierBranch val="init"/>
        </dgm:presLayoutVars>
      </dgm:prSet>
      <dgm:spPr/>
    </dgm:pt>
    <dgm:pt modelId="{B13003DE-61AC-48B2-BD51-361E2CE46342}" type="pres">
      <dgm:prSet presAssocID="{547753CD-5FA4-45D1-BE19-350B85200C40}" presName="rootComposite" presStyleCnt="0"/>
      <dgm:spPr/>
    </dgm:pt>
    <dgm:pt modelId="{93947B0C-2B06-4058-8ABF-E8FDC1640D91}" type="pres">
      <dgm:prSet presAssocID="{547753CD-5FA4-45D1-BE19-350B85200C40}" presName="rootText" presStyleLbl="node2" presStyleIdx="1" presStyleCnt="4" custScaleX="153192" custScaleY="162403" custLinFactNeighborX="-79438" custLinFactNeighborY="21092">
        <dgm:presLayoutVars>
          <dgm:chPref val="3"/>
        </dgm:presLayoutVars>
      </dgm:prSet>
      <dgm:spPr/>
    </dgm:pt>
    <dgm:pt modelId="{C1BFFD48-D6B8-41CC-A446-97A9B6D4C6A8}" type="pres">
      <dgm:prSet presAssocID="{547753CD-5FA4-45D1-BE19-350B85200C40}" presName="rootConnector" presStyleLbl="node2" presStyleIdx="1" presStyleCnt="4"/>
      <dgm:spPr/>
    </dgm:pt>
    <dgm:pt modelId="{3D652B27-CA5E-41AF-8A2B-7033E54EC5C4}" type="pres">
      <dgm:prSet presAssocID="{547753CD-5FA4-45D1-BE19-350B85200C40}" presName="hierChild4" presStyleCnt="0"/>
      <dgm:spPr/>
    </dgm:pt>
    <dgm:pt modelId="{6B39332B-3962-4FB6-A269-31517B411674}" type="pres">
      <dgm:prSet presAssocID="{BF8A3193-A00D-47FC-9D65-B25452439C24}" presName="Name64" presStyleLbl="parChTrans1D3" presStyleIdx="2" presStyleCnt="11"/>
      <dgm:spPr/>
    </dgm:pt>
    <dgm:pt modelId="{F71B8B9C-0AD6-4C09-AE10-8BA64612709D}" type="pres">
      <dgm:prSet presAssocID="{BE9756FD-BC49-4BD1-B33E-7036296AC7DD}" presName="hierRoot2" presStyleCnt="0">
        <dgm:presLayoutVars>
          <dgm:hierBranch val="init"/>
        </dgm:presLayoutVars>
      </dgm:prSet>
      <dgm:spPr/>
    </dgm:pt>
    <dgm:pt modelId="{AAD228A8-06AF-4315-9923-0F853DDF27DC}" type="pres">
      <dgm:prSet presAssocID="{BE9756FD-BC49-4BD1-B33E-7036296AC7DD}" presName="rootComposite" presStyleCnt="0"/>
      <dgm:spPr/>
    </dgm:pt>
    <dgm:pt modelId="{B82CB010-3BF6-40E0-BC66-FA59346D35ED}" type="pres">
      <dgm:prSet presAssocID="{BE9756FD-BC49-4BD1-B33E-7036296AC7DD}" presName="rootText" presStyleLbl="node3" presStyleIdx="2" presStyleCnt="11" custScaleX="216656" custScaleY="102560" custLinFactNeighborX="-4457" custLinFactNeighborY="20924">
        <dgm:presLayoutVars>
          <dgm:chPref val="3"/>
        </dgm:presLayoutVars>
      </dgm:prSet>
      <dgm:spPr/>
    </dgm:pt>
    <dgm:pt modelId="{55B716ED-87D5-4A3F-8FC7-7B7321884591}" type="pres">
      <dgm:prSet presAssocID="{BE9756FD-BC49-4BD1-B33E-7036296AC7DD}" presName="rootConnector" presStyleLbl="node3" presStyleIdx="2" presStyleCnt="11"/>
      <dgm:spPr/>
    </dgm:pt>
    <dgm:pt modelId="{025EA05C-D08F-4A35-8E0C-CF8724410657}" type="pres">
      <dgm:prSet presAssocID="{BE9756FD-BC49-4BD1-B33E-7036296AC7DD}" presName="hierChild4" presStyleCnt="0"/>
      <dgm:spPr/>
    </dgm:pt>
    <dgm:pt modelId="{F6CBE2B2-8F83-4FEF-B44C-BB5B42487B88}" type="pres">
      <dgm:prSet presAssocID="{BE9756FD-BC49-4BD1-B33E-7036296AC7DD}" presName="hierChild5" presStyleCnt="0"/>
      <dgm:spPr/>
    </dgm:pt>
    <dgm:pt modelId="{FFC2304F-187C-4322-8BDA-4CE6B773865A}" type="pres">
      <dgm:prSet presAssocID="{547753CD-5FA4-45D1-BE19-350B85200C40}" presName="hierChild5" presStyleCnt="0"/>
      <dgm:spPr/>
    </dgm:pt>
    <dgm:pt modelId="{8EE43EA8-CFD2-4B43-BB0A-DA980ACB80D4}" type="pres">
      <dgm:prSet presAssocID="{643EF2DF-4389-4E09-9D2E-6D5B0B1E09E2}" presName="Name64" presStyleLbl="parChTrans1D2" presStyleIdx="2" presStyleCnt="4"/>
      <dgm:spPr/>
    </dgm:pt>
    <dgm:pt modelId="{A51E827A-66DA-4911-9A4C-ECA6D60F0CF2}" type="pres">
      <dgm:prSet presAssocID="{FCF28C09-61E5-4131-B0C4-66F4F38F42EF}" presName="hierRoot2" presStyleCnt="0">
        <dgm:presLayoutVars>
          <dgm:hierBranch val="init"/>
        </dgm:presLayoutVars>
      </dgm:prSet>
      <dgm:spPr/>
    </dgm:pt>
    <dgm:pt modelId="{3D62E527-2A7C-4FAC-8A10-071DAD8B0F4F}" type="pres">
      <dgm:prSet presAssocID="{FCF28C09-61E5-4131-B0C4-66F4F38F42EF}" presName="rootComposite" presStyleCnt="0"/>
      <dgm:spPr/>
    </dgm:pt>
    <dgm:pt modelId="{C9400F2F-EFAB-4518-A1B0-E3A26F394770}" type="pres">
      <dgm:prSet presAssocID="{FCF28C09-61E5-4131-B0C4-66F4F38F42EF}" presName="rootText" presStyleLbl="node2" presStyleIdx="2" presStyleCnt="4" custScaleX="153192" custScaleY="162403" custLinFactNeighborX="-79438" custLinFactNeighborY="21092">
        <dgm:presLayoutVars>
          <dgm:chPref val="3"/>
        </dgm:presLayoutVars>
      </dgm:prSet>
      <dgm:spPr/>
    </dgm:pt>
    <dgm:pt modelId="{6ED6FB73-B455-4D4D-A054-0F671FC8E3F7}" type="pres">
      <dgm:prSet presAssocID="{FCF28C09-61E5-4131-B0C4-66F4F38F42EF}" presName="rootConnector" presStyleLbl="node2" presStyleIdx="2" presStyleCnt="4"/>
      <dgm:spPr/>
    </dgm:pt>
    <dgm:pt modelId="{2A714B43-A1E4-4400-93A6-4A902F2649ED}" type="pres">
      <dgm:prSet presAssocID="{FCF28C09-61E5-4131-B0C4-66F4F38F42EF}" presName="hierChild4" presStyleCnt="0"/>
      <dgm:spPr/>
    </dgm:pt>
    <dgm:pt modelId="{13844D3C-7227-458C-A3F4-C8F70B8ABBA7}" type="pres">
      <dgm:prSet presAssocID="{C38F9536-6CB2-4B00-9320-94DBE4E34C58}" presName="Name64" presStyleLbl="parChTrans1D3" presStyleIdx="3" presStyleCnt="11"/>
      <dgm:spPr/>
    </dgm:pt>
    <dgm:pt modelId="{745833FC-36E9-4999-9D60-FC18381C1414}" type="pres">
      <dgm:prSet presAssocID="{335E0DF6-EB93-447B-A1B5-ABBD7B3FC5DC}" presName="hierRoot2" presStyleCnt="0">
        <dgm:presLayoutVars>
          <dgm:hierBranch val="init"/>
        </dgm:presLayoutVars>
      </dgm:prSet>
      <dgm:spPr/>
    </dgm:pt>
    <dgm:pt modelId="{D2430B90-EA95-4244-8936-8A0B47B813B6}" type="pres">
      <dgm:prSet presAssocID="{335E0DF6-EB93-447B-A1B5-ABBD7B3FC5DC}" presName="rootComposite" presStyleCnt="0"/>
      <dgm:spPr/>
    </dgm:pt>
    <dgm:pt modelId="{3FAC6F21-5E25-4F0A-AE98-E37DACA9654D}" type="pres">
      <dgm:prSet presAssocID="{335E0DF6-EB93-447B-A1B5-ABBD7B3FC5DC}" presName="rootText" presStyleLbl="node3" presStyleIdx="3" presStyleCnt="11" custScaleX="212433" custScaleY="75153" custLinFactNeighborX="38989" custLinFactNeighborY="42859">
        <dgm:presLayoutVars>
          <dgm:chPref val="3"/>
        </dgm:presLayoutVars>
      </dgm:prSet>
      <dgm:spPr/>
    </dgm:pt>
    <dgm:pt modelId="{C90E6BA9-8921-4886-89E6-5416D0505F31}" type="pres">
      <dgm:prSet presAssocID="{335E0DF6-EB93-447B-A1B5-ABBD7B3FC5DC}" presName="rootConnector" presStyleLbl="node3" presStyleIdx="3" presStyleCnt="11"/>
      <dgm:spPr/>
    </dgm:pt>
    <dgm:pt modelId="{AF16C59D-C215-4C89-80BC-A1A140EA69A2}" type="pres">
      <dgm:prSet presAssocID="{335E0DF6-EB93-447B-A1B5-ABBD7B3FC5DC}" presName="hierChild4" presStyleCnt="0"/>
      <dgm:spPr/>
    </dgm:pt>
    <dgm:pt modelId="{92594E9A-0C54-493E-924A-C86CFCE704E0}" type="pres">
      <dgm:prSet presAssocID="{335E0DF6-EB93-447B-A1B5-ABBD7B3FC5DC}" presName="hierChild5" presStyleCnt="0"/>
      <dgm:spPr/>
    </dgm:pt>
    <dgm:pt modelId="{C3F75BA3-2BDC-421C-A9A6-F9A519D718D7}" type="pres">
      <dgm:prSet presAssocID="{AED6F6AD-7584-4607-B584-C77EB3079F9A}" presName="Name64" presStyleLbl="parChTrans1D3" presStyleIdx="4" presStyleCnt="11"/>
      <dgm:spPr/>
    </dgm:pt>
    <dgm:pt modelId="{5801C923-E1BA-4A18-8C94-937ED8B35990}" type="pres">
      <dgm:prSet presAssocID="{04B7444E-8974-4AEA-A492-149352B73F44}" presName="hierRoot2" presStyleCnt="0">
        <dgm:presLayoutVars>
          <dgm:hierBranch val="init"/>
        </dgm:presLayoutVars>
      </dgm:prSet>
      <dgm:spPr/>
    </dgm:pt>
    <dgm:pt modelId="{5433FE77-36C0-4A3D-9289-1EFAD9425FCA}" type="pres">
      <dgm:prSet presAssocID="{04B7444E-8974-4AEA-A492-149352B73F44}" presName="rootComposite" presStyleCnt="0"/>
      <dgm:spPr/>
    </dgm:pt>
    <dgm:pt modelId="{EE64A6CD-063C-483F-A225-D0DC750BA04F}" type="pres">
      <dgm:prSet presAssocID="{04B7444E-8974-4AEA-A492-149352B73F44}" presName="rootText" presStyleLbl="node3" presStyleIdx="4" presStyleCnt="11" custScaleX="212433" custScaleY="75153" custLinFactNeighborX="38989" custLinFactNeighborY="42859">
        <dgm:presLayoutVars>
          <dgm:chPref val="3"/>
        </dgm:presLayoutVars>
      </dgm:prSet>
      <dgm:spPr/>
    </dgm:pt>
    <dgm:pt modelId="{A1184F1A-9CDD-4861-8E04-C5C3F9DB829A}" type="pres">
      <dgm:prSet presAssocID="{04B7444E-8974-4AEA-A492-149352B73F44}" presName="rootConnector" presStyleLbl="node3" presStyleIdx="4" presStyleCnt="11"/>
      <dgm:spPr/>
    </dgm:pt>
    <dgm:pt modelId="{BDD35F69-FEF7-403C-A7E0-A786F5D9D30B}" type="pres">
      <dgm:prSet presAssocID="{04B7444E-8974-4AEA-A492-149352B73F44}" presName="hierChild4" presStyleCnt="0"/>
      <dgm:spPr/>
    </dgm:pt>
    <dgm:pt modelId="{DC589E5C-8A18-4436-8D03-CD29A1AB6F82}" type="pres">
      <dgm:prSet presAssocID="{04B7444E-8974-4AEA-A492-149352B73F44}" presName="hierChild5" presStyleCnt="0"/>
      <dgm:spPr/>
    </dgm:pt>
    <dgm:pt modelId="{8622AEC6-94F1-4ACC-88D9-34B73C93749B}" type="pres">
      <dgm:prSet presAssocID="{AAFE6BA1-69A7-4549-B043-08950BD68959}" presName="Name64" presStyleLbl="parChTrans1D3" presStyleIdx="5" presStyleCnt="11"/>
      <dgm:spPr/>
    </dgm:pt>
    <dgm:pt modelId="{EB63C577-403D-4992-9F6A-6711730CE9D4}" type="pres">
      <dgm:prSet presAssocID="{6C3B8489-7017-46B5-AA3E-5A5E43BD7CC9}" presName="hierRoot2" presStyleCnt="0">
        <dgm:presLayoutVars>
          <dgm:hierBranch val="init"/>
        </dgm:presLayoutVars>
      </dgm:prSet>
      <dgm:spPr/>
    </dgm:pt>
    <dgm:pt modelId="{DA46BC17-05E0-4FC0-B251-A73D279A2D11}" type="pres">
      <dgm:prSet presAssocID="{6C3B8489-7017-46B5-AA3E-5A5E43BD7CC9}" presName="rootComposite" presStyleCnt="0"/>
      <dgm:spPr/>
    </dgm:pt>
    <dgm:pt modelId="{6BE45415-65F1-4A5E-877C-33F75D2DFF57}" type="pres">
      <dgm:prSet presAssocID="{6C3B8489-7017-46B5-AA3E-5A5E43BD7CC9}" presName="rootText" presStyleLbl="node3" presStyleIdx="5" presStyleCnt="11" custScaleX="212433" custScaleY="75153" custLinFactNeighborX="38989" custLinFactNeighborY="42859">
        <dgm:presLayoutVars>
          <dgm:chPref val="3"/>
        </dgm:presLayoutVars>
      </dgm:prSet>
      <dgm:spPr/>
    </dgm:pt>
    <dgm:pt modelId="{C4C98F5B-ABF3-4FCD-AB96-9081C2BB792C}" type="pres">
      <dgm:prSet presAssocID="{6C3B8489-7017-46B5-AA3E-5A5E43BD7CC9}" presName="rootConnector" presStyleLbl="node3" presStyleIdx="5" presStyleCnt="11"/>
      <dgm:spPr/>
    </dgm:pt>
    <dgm:pt modelId="{D535EE39-5A3D-4323-8842-7BFFFD484EC8}" type="pres">
      <dgm:prSet presAssocID="{6C3B8489-7017-46B5-AA3E-5A5E43BD7CC9}" presName="hierChild4" presStyleCnt="0"/>
      <dgm:spPr/>
    </dgm:pt>
    <dgm:pt modelId="{51FB2E06-D485-44B7-AE76-32E5766AEF9E}" type="pres">
      <dgm:prSet presAssocID="{6C3B8489-7017-46B5-AA3E-5A5E43BD7CC9}" presName="hierChild5" presStyleCnt="0"/>
      <dgm:spPr/>
    </dgm:pt>
    <dgm:pt modelId="{DAFA1C6A-E948-4C87-8347-5EBC444654ED}" type="pres">
      <dgm:prSet presAssocID="{1457FF3E-F399-4464-883D-4D92BC95B37C}" presName="Name64" presStyleLbl="parChTrans1D3" presStyleIdx="6" presStyleCnt="11"/>
      <dgm:spPr/>
    </dgm:pt>
    <dgm:pt modelId="{1C174869-65DD-4AA9-8693-0853CC421952}" type="pres">
      <dgm:prSet presAssocID="{C8F5B55E-A6B3-4A93-AF89-A2ACB3E2E93D}" presName="hierRoot2" presStyleCnt="0">
        <dgm:presLayoutVars>
          <dgm:hierBranch val="init"/>
        </dgm:presLayoutVars>
      </dgm:prSet>
      <dgm:spPr/>
    </dgm:pt>
    <dgm:pt modelId="{D349A2D0-53A1-4B50-9ADD-D4125243ADB6}" type="pres">
      <dgm:prSet presAssocID="{C8F5B55E-A6B3-4A93-AF89-A2ACB3E2E93D}" presName="rootComposite" presStyleCnt="0"/>
      <dgm:spPr/>
    </dgm:pt>
    <dgm:pt modelId="{CED2B1F0-FF4E-4DB1-9B26-37AB82C63399}" type="pres">
      <dgm:prSet presAssocID="{C8F5B55E-A6B3-4A93-AF89-A2ACB3E2E93D}" presName="rootText" presStyleLbl="node3" presStyleIdx="6" presStyleCnt="11" custScaleX="212433" custScaleY="75153" custLinFactNeighborX="38989" custLinFactNeighborY="42859">
        <dgm:presLayoutVars>
          <dgm:chPref val="3"/>
        </dgm:presLayoutVars>
      </dgm:prSet>
      <dgm:spPr/>
    </dgm:pt>
    <dgm:pt modelId="{B1A3B4F5-B0FD-4C83-AB5B-C07F5ACCF064}" type="pres">
      <dgm:prSet presAssocID="{C8F5B55E-A6B3-4A93-AF89-A2ACB3E2E93D}" presName="rootConnector" presStyleLbl="node3" presStyleIdx="6" presStyleCnt="11"/>
      <dgm:spPr/>
    </dgm:pt>
    <dgm:pt modelId="{9E4E1C97-4607-4ED9-B9C9-8842B227B0C7}" type="pres">
      <dgm:prSet presAssocID="{C8F5B55E-A6B3-4A93-AF89-A2ACB3E2E93D}" presName="hierChild4" presStyleCnt="0"/>
      <dgm:spPr/>
    </dgm:pt>
    <dgm:pt modelId="{1C1879C0-756D-4EF3-BA18-1D61E03290A7}" type="pres">
      <dgm:prSet presAssocID="{C8F5B55E-A6B3-4A93-AF89-A2ACB3E2E93D}" presName="hierChild5" presStyleCnt="0"/>
      <dgm:spPr/>
    </dgm:pt>
    <dgm:pt modelId="{0FAD76F1-BF52-4A75-A1FB-21355F814E17}" type="pres">
      <dgm:prSet presAssocID="{8E3B627F-8C00-4B41-9C87-2EF4D3714759}" presName="Name64" presStyleLbl="parChTrans1D3" presStyleIdx="7" presStyleCnt="11"/>
      <dgm:spPr/>
    </dgm:pt>
    <dgm:pt modelId="{9A585382-5C5F-42F0-B3C3-FBCB1360FF1F}" type="pres">
      <dgm:prSet presAssocID="{95FD3332-861D-41C4-8B13-7E1AEC6DEF1C}" presName="hierRoot2" presStyleCnt="0">
        <dgm:presLayoutVars>
          <dgm:hierBranch val="init"/>
        </dgm:presLayoutVars>
      </dgm:prSet>
      <dgm:spPr/>
    </dgm:pt>
    <dgm:pt modelId="{2B8EA5E3-0624-4C1B-96FB-BAFF5E1716C1}" type="pres">
      <dgm:prSet presAssocID="{95FD3332-861D-41C4-8B13-7E1AEC6DEF1C}" presName="rootComposite" presStyleCnt="0"/>
      <dgm:spPr/>
    </dgm:pt>
    <dgm:pt modelId="{333BD99A-03AF-4777-8E64-26BF73C795B7}" type="pres">
      <dgm:prSet presAssocID="{95FD3332-861D-41C4-8B13-7E1AEC6DEF1C}" presName="rootText" presStyleLbl="node3" presStyleIdx="7" presStyleCnt="11" custScaleX="213779" custScaleY="60078" custLinFactNeighborX="38989" custLinFactNeighborY="31433">
        <dgm:presLayoutVars>
          <dgm:chPref val="3"/>
        </dgm:presLayoutVars>
      </dgm:prSet>
      <dgm:spPr/>
    </dgm:pt>
    <dgm:pt modelId="{D951A90F-42C2-40A3-B93E-D9BCBE7AB132}" type="pres">
      <dgm:prSet presAssocID="{95FD3332-861D-41C4-8B13-7E1AEC6DEF1C}" presName="rootConnector" presStyleLbl="node3" presStyleIdx="7" presStyleCnt="11"/>
      <dgm:spPr/>
    </dgm:pt>
    <dgm:pt modelId="{A9191C1E-6807-434F-A7D7-615AB46D9E54}" type="pres">
      <dgm:prSet presAssocID="{95FD3332-861D-41C4-8B13-7E1AEC6DEF1C}" presName="hierChild4" presStyleCnt="0"/>
      <dgm:spPr/>
    </dgm:pt>
    <dgm:pt modelId="{1D6D1AD5-133F-479C-BB73-DD5995A39739}" type="pres">
      <dgm:prSet presAssocID="{95FD3332-861D-41C4-8B13-7E1AEC6DEF1C}" presName="hierChild5" presStyleCnt="0"/>
      <dgm:spPr/>
    </dgm:pt>
    <dgm:pt modelId="{515207E7-C5CD-4AE2-B345-D6BB679AF704}" type="pres">
      <dgm:prSet presAssocID="{FCF28C09-61E5-4131-B0C4-66F4F38F42EF}" presName="hierChild5" presStyleCnt="0"/>
      <dgm:spPr/>
    </dgm:pt>
    <dgm:pt modelId="{EE052F8A-A90E-46FD-8222-8AD1661FE55A}" type="pres">
      <dgm:prSet presAssocID="{6069C786-1C09-47E5-93F2-090F693F2C9E}" presName="Name64" presStyleLbl="parChTrans1D2" presStyleIdx="3" presStyleCnt="4"/>
      <dgm:spPr/>
    </dgm:pt>
    <dgm:pt modelId="{B124BBB8-FC12-4A3D-BDCD-B66D50A0104E}" type="pres">
      <dgm:prSet presAssocID="{130EAF52-E633-4390-9FEA-71999AC262F7}" presName="hierRoot2" presStyleCnt="0">
        <dgm:presLayoutVars>
          <dgm:hierBranch val="init"/>
        </dgm:presLayoutVars>
      </dgm:prSet>
      <dgm:spPr/>
    </dgm:pt>
    <dgm:pt modelId="{AF3EA1CD-1A1E-4D65-A419-3BC2E7ACD761}" type="pres">
      <dgm:prSet presAssocID="{130EAF52-E633-4390-9FEA-71999AC262F7}" presName="rootComposite" presStyleCnt="0"/>
      <dgm:spPr/>
    </dgm:pt>
    <dgm:pt modelId="{EA28C19A-CFA6-46D2-9D83-176E332705B6}" type="pres">
      <dgm:prSet presAssocID="{130EAF52-E633-4390-9FEA-71999AC262F7}" presName="rootText" presStyleLbl="node2" presStyleIdx="3" presStyleCnt="4" custScaleX="153192" custScaleY="133774" custLinFactNeighborX="-79438" custLinFactNeighborY="21092">
        <dgm:presLayoutVars>
          <dgm:chPref val="3"/>
        </dgm:presLayoutVars>
      </dgm:prSet>
      <dgm:spPr/>
    </dgm:pt>
    <dgm:pt modelId="{B4E16A02-17E9-4952-8DAD-AED8A3B62999}" type="pres">
      <dgm:prSet presAssocID="{130EAF52-E633-4390-9FEA-71999AC262F7}" presName="rootConnector" presStyleLbl="node2" presStyleIdx="3" presStyleCnt="4"/>
      <dgm:spPr/>
    </dgm:pt>
    <dgm:pt modelId="{A79DF00D-4B13-4548-8123-842BA3E863DC}" type="pres">
      <dgm:prSet presAssocID="{130EAF52-E633-4390-9FEA-71999AC262F7}" presName="hierChild4" presStyleCnt="0"/>
      <dgm:spPr/>
    </dgm:pt>
    <dgm:pt modelId="{3F9871DF-234C-4858-A3F8-8340C1C73ABD}" type="pres">
      <dgm:prSet presAssocID="{151BA3BD-A5DF-48DD-A085-0838CA84D16F}" presName="Name64" presStyleLbl="parChTrans1D3" presStyleIdx="8" presStyleCnt="11"/>
      <dgm:spPr/>
    </dgm:pt>
    <dgm:pt modelId="{5FBCBAAD-2A43-460D-9506-C18FADC23F29}" type="pres">
      <dgm:prSet presAssocID="{767B848C-E0FF-4C21-8757-7B32AFD02358}" presName="hierRoot2" presStyleCnt="0">
        <dgm:presLayoutVars>
          <dgm:hierBranch val="init"/>
        </dgm:presLayoutVars>
      </dgm:prSet>
      <dgm:spPr/>
    </dgm:pt>
    <dgm:pt modelId="{6CA85D93-0589-421A-8E69-DF5939026290}" type="pres">
      <dgm:prSet presAssocID="{767B848C-E0FF-4C21-8757-7B32AFD02358}" presName="rootComposite" presStyleCnt="0"/>
      <dgm:spPr/>
    </dgm:pt>
    <dgm:pt modelId="{621AAA30-76A9-49BB-AC65-6E10D83A81C2}" type="pres">
      <dgm:prSet presAssocID="{767B848C-E0FF-4C21-8757-7B32AFD02358}" presName="rootText" presStyleLbl="node3" presStyleIdx="8" presStyleCnt="11" custScaleX="200786" custScaleY="72355" custLinFactNeighborX="2465" custLinFactNeighborY="33916">
        <dgm:presLayoutVars>
          <dgm:chPref val="3"/>
        </dgm:presLayoutVars>
      </dgm:prSet>
      <dgm:spPr/>
    </dgm:pt>
    <dgm:pt modelId="{46799FAA-0AAA-4B84-8785-2E649012F2A1}" type="pres">
      <dgm:prSet presAssocID="{767B848C-E0FF-4C21-8757-7B32AFD02358}" presName="rootConnector" presStyleLbl="node3" presStyleIdx="8" presStyleCnt="11"/>
      <dgm:spPr/>
    </dgm:pt>
    <dgm:pt modelId="{8069BE41-BF2B-4AE1-80F0-499AF3BC0B36}" type="pres">
      <dgm:prSet presAssocID="{767B848C-E0FF-4C21-8757-7B32AFD02358}" presName="hierChild4" presStyleCnt="0"/>
      <dgm:spPr/>
    </dgm:pt>
    <dgm:pt modelId="{F900F602-4BDF-4973-B204-6BFF1B778508}" type="pres">
      <dgm:prSet presAssocID="{767B848C-E0FF-4C21-8757-7B32AFD02358}" presName="hierChild5" presStyleCnt="0"/>
      <dgm:spPr/>
    </dgm:pt>
    <dgm:pt modelId="{23ECF347-C80B-40F8-A63F-8B37EE2D4031}" type="pres">
      <dgm:prSet presAssocID="{3B2E137A-4815-4A54-BDC7-F0BDE2C20BB5}" presName="Name64" presStyleLbl="parChTrans1D3" presStyleIdx="9" presStyleCnt="11"/>
      <dgm:spPr/>
    </dgm:pt>
    <dgm:pt modelId="{5B772F17-1BAA-48ED-AD0C-928CFEDE362D}" type="pres">
      <dgm:prSet presAssocID="{E02EE5A2-0E12-4F16-BBFD-307872641935}" presName="hierRoot2" presStyleCnt="0">
        <dgm:presLayoutVars>
          <dgm:hierBranch val="init"/>
        </dgm:presLayoutVars>
      </dgm:prSet>
      <dgm:spPr/>
    </dgm:pt>
    <dgm:pt modelId="{58F87A4A-A26B-4CF2-8BE7-B3642138B841}" type="pres">
      <dgm:prSet presAssocID="{E02EE5A2-0E12-4F16-BBFD-307872641935}" presName="rootComposite" presStyleCnt="0"/>
      <dgm:spPr/>
    </dgm:pt>
    <dgm:pt modelId="{74BE2156-4485-45EF-AEC5-DFFFD2D31A8B}" type="pres">
      <dgm:prSet presAssocID="{E02EE5A2-0E12-4F16-BBFD-307872641935}" presName="rootText" presStyleLbl="node3" presStyleIdx="9" presStyleCnt="11" custScaleX="200786" custScaleY="72355" custLinFactNeighborX="1861" custLinFactNeighborY="21938">
        <dgm:presLayoutVars>
          <dgm:chPref val="3"/>
        </dgm:presLayoutVars>
      </dgm:prSet>
      <dgm:spPr/>
    </dgm:pt>
    <dgm:pt modelId="{C46CC684-A606-4DDD-B3AD-86613207D02F}" type="pres">
      <dgm:prSet presAssocID="{E02EE5A2-0E12-4F16-BBFD-307872641935}" presName="rootConnector" presStyleLbl="node3" presStyleIdx="9" presStyleCnt="11"/>
      <dgm:spPr/>
    </dgm:pt>
    <dgm:pt modelId="{1101A851-DD42-4DD6-8173-2CDA6FD2572A}" type="pres">
      <dgm:prSet presAssocID="{E02EE5A2-0E12-4F16-BBFD-307872641935}" presName="hierChild4" presStyleCnt="0"/>
      <dgm:spPr/>
    </dgm:pt>
    <dgm:pt modelId="{08E27C89-C743-4D3D-8B5B-9B50DA35450B}" type="pres">
      <dgm:prSet presAssocID="{E02EE5A2-0E12-4F16-BBFD-307872641935}" presName="hierChild5" presStyleCnt="0"/>
      <dgm:spPr/>
    </dgm:pt>
    <dgm:pt modelId="{AD9F4CCC-5D50-4AFB-8AD8-876BFD0BCFA5}" type="pres">
      <dgm:prSet presAssocID="{E6298640-B5BA-4341-8425-B9A7D79A0CAF}" presName="Name64" presStyleLbl="parChTrans1D3" presStyleIdx="10" presStyleCnt="11"/>
      <dgm:spPr/>
    </dgm:pt>
    <dgm:pt modelId="{86542715-CDE3-4A7B-A910-2A4207632155}" type="pres">
      <dgm:prSet presAssocID="{109959F8-4CC4-4239-8DF7-1606A53E7B89}" presName="hierRoot2" presStyleCnt="0">
        <dgm:presLayoutVars>
          <dgm:hierBranch val="init"/>
        </dgm:presLayoutVars>
      </dgm:prSet>
      <dgm:spPr/>
    </dgm:pt>
    <dgm:pt modelId="{0831FA09-1E66-4785-874E-459AE57174B1}" type="pres">
      <dgm:prSet presAssocID="{109959F8-4CC4-4239-8DF7-1606A53E7B89}" presName="rootComposite" presStyleCnt="0"/>
      <dgm:spPr/>
    </dgm:pt>
    <dgm:pt modelId="{ADAF3507-E909-48DA-90E6-676399DCA7AE}" type="pres">
      <dgm:prSet presAssocID="{109959F8-4CC4-4239-8DF7-1606A53E7B89}" presName="rootText" presStyleLbl="node3" presStyleIdx="10" presStyleCnt="11" custScaleX="200786" custScaleY="72355" custLinFactNeighborX="2465" custLinFactNeighborY="4686">
        <dgm:presLayoutVars>
          <dgm:chPref val="3"/>
        </dgm:presLayoutVars>
      </dgm:prSet>
      <dgm:spPr/>
    </dgm:pt>
    <dgm:pt modelId="{490841EB-31D4-4C20-B377-1F1F35545E52}" type="pres">
      <dgm:prSet presAssocID="{109959F8-4CC4-4239-8DF7-1606A53E7B89}" presName="rootConnector" presStyleLbl="node3" presStyleIdx="10" presStyleCnt="11"/>
      <dgm:spPr/>
    </dgm:pt>
    <dgm:pt modelId="{6232BAED-6229-41E6-AC32-E1C685D921E8}" type="pres">
      <dgm:prSet presAssocID="{109959F8-4CC4-4239-8DF7-1606A53E7B89}" presName="hierChild4" presStyleCnt="0"/>
      <dgm:spPr/>
    </dgm:pt>
    <dgm:pt modelId="{3F7DDE33-6E73-424A-9959-025C01008843}" type="pres">
      <dgm:prSet presAssocID="{109959F8-4CC4-4239-8DF7-1606A53E7B89}" presName="hierChild5" presStyleCnt="0"/>
      <dgm:spPr/>
    </dgm:pt>
    <dgm:pt modelId="{7658C34E-AC25-44F4-B3FD-64520EBE5E3C}" type="pres">
      <dgm:prSet presAssocID="{130EAF52-E633-4390-9FEA-71999AC262F7}" presName="hierChild5" presStyleCnt="0"/>
      <dgm:spPr/>
    </dgm:pt>
    <dgm:pt modelId="{BEE9205C-3D5A-42FE-94A6-63C9054DCC4B}" type="pres">
      <dgm:prSet presAssocID="{04EC61C4-72DC-469A-BFA3-CD4A9C7FE4D0}" presName="hierChild3" presStyleCnt="0"/>
      <dgm:spPr/>
    </dgm:pt>
  </dgm:ptLst>
  <dgm:cxnLst>
    <dgm:cxn modelId="{D6D06D03-7413-4B8E-83C0-0AE6ADD9E306}" type="presOf" srcId="{C38F9536-6CB2-4B00-9320-94DBE4E34C58}" destId="{13844D3C-7227-458C-A3F4-C8F70B8ABBA7}" srcOrd="0" destOrd="0" presId="urn:microsoft.com/office/officeart/2009/3/layout/HorizontalOrganizationChart"/>
    <dgm:cxn modelId="{03ADFD06-52AE-49A2-A290-910DD7437EDE}" srcId="{547753CD-5FA4-45D1-BE19-350B85200C40}" destId="{BE9756FD-BC49-4BD1-B33E-7036296AC7DD}" srcOrd="0" destOrd="0" parTransId="{BF8A3193-A00D-47FC-9D65-B25452439C24}" sibTransId="{AFA105CC-1754-4D94-B77E-3A1082C45E3E}"/>
    <dgm:cxn modelId="{1C171E0A-1E36-456E-AA51-FA53906C21D6}" srcId="{C48F8961-CC97-4FD7-B62E-99C284A7B5EA}" destId="{DA4C289B-2D3C-4582-BA21-4DBB9ED2B015}" srcOrd="0" destOrd="0" parTransId="{8B8ECE7E-218C-4E3C-A4A5-713B77B76866}" sibTransId="{2C5EEA43-D710-4673-8967-1991E8D11E48}"/>
    <dgm:cxn modelId="{8E71BA0A-29C4-4268-9465-65A0FF5617F8}" type="presOf" srcId="{547753CD-5FA4-45D1-BE19-350B85200C40}" destId="{C1BFFD48-D6B8-41CC-A446-97A9B6D4C6A8}" srcOrd="1" destOrd="0" presId="urn:microsoft.com/office/officeart/2009/3/layout/HorizontalOrganizationChart"/>
    <dgm:cxn modelId="{7B8E2C1C-0D5B-4F9A-836C-912E647D25B1}" srcId="{04EC61C4-72DC-469A-BFA3-CD4A9C7FE4D0}" destId="{C48F8961-CC97-4FD7-B62E-99C284A7B5EA}" srcOrd="0" destOrd="0" parTransId="{D3747708-4461-4180-8FE3-C992F763D5C4}" sibTransId="{46DB17F7-CE7B-408E-AF1A-2BB85FAEFD98}"/>
    <dgm:cxn modelId="{3E533F26-4DC7-400C-A816-FB033F0F975E}" type="presOf" srcId="{DA4C289B-2D3C-4582-BA21-4DBB9ED2B015}" destId="{10CADF89-0E05-44E4-A0D1-363FB9F19322}" srcOrd="1" destOrd="0" presId="urn:microsoft.com/office/officeart/2009/3/layout/HorizontalOrganizationChart"/>
    <dgm:cxn modelId="{76E2D328-F205-48D8-86FD-B6E3B0A1CCC5}" srcId="{355AC1BE-7669-4ECF-9942-8F6DE5D7976E}" destId="{04EC61C4-72DC-469A-BFA3-CD4A9C7FE4D0}" srcOrd="0" destOrd="0" parTransId="{5458DA9F-36E6-4CB4-A55C-0EBF8C34E1F2}" sibTransId="{CA5B187D-D43D-433E-AF90-968743095EEF}"/>
    <dgm:cxn modelId="{43D7832C-C2E6-4A2A-959C-DE2443B1F905}" type="presOf" srcId="{C8F5B55E-A6B3-4A93-AF89-A2ACB3E2E93D}" destId="{B1A3B4F5-B0FD-4C83-AB5B-C07F5ACCF064}" srcOrd="1" destOrd="0" presId="urn:microsoft.com/office/officeart/2009/3/layout/HorizontalOrganizationChart"/>
    <dgm:cxn modelId="{4E5E8C2C-01AD-4F7B-AD2D-3FB1784C36BD}" srcId="{130EAF52-E633-4390-9FEA-71999AC262F7}" destId="{767B848C-E0FF-4C21-8757-7B32AFD02358}" srcOrd="0" destOrd="0" parTransId="{151BA3BD-A5DF-48DD-A085-0838CA84D16F}" sibTransId="{FCA1DAF9-C058-4E0D-AEDB-1416A1728A72}"/>
    <dgm:cxn modelId="{7494AE39-9D6C-4B0D-AF75-81F9E75A82E3}" type="presOf" srcId="{04EC61C4-72DC-469A-BFA3-CD4A9C7FE4D0}" destId="{ABD1F91E-CCFE-421D-A945-AE28A1F928FB}" srcOrd="1" destOrd="0" presId="urn:microsoft.com/office/officeart/2009/3/layout/HorizontalOrganizationChart"/>
    <dgm:cxn modelId="{50744C3B-F2FA-440C-BCE0-6B141EFE38CB}" type="presOf" srcId="{41CBDA56-8949-4003-8386-9B357AFF983C}" destId="{8C335FF5-CB3D-4851-AB9D-4E7DF4FB4E73}" srcOrd="0" destOrd="0" presId="urn:microsoft.com/office/officeart/2009/3/layout/HorizontalOrganizationChart"/>
    <dgm:cxn modelId="{00AC873E-B128-46AD-9AEC-209C2997665C}" type="presOf" srcId="{130EAF52-E633-4390-9FEA-71999AC262F7}" destId="{B4E16A02-17E9-4952-8DAD-AED8A3B62999}" srcOrd="1" destOrd="0" presId="urn:microsoft.com/office/officeart/2009/3/layout/HorizontalOrganizationChart"/>
    <dgm:cxn modelId="{E97CEA5C-AC26-445F-9E21-DB6BEFE74804}" srcId="{C48F8961-CC97-4FD7-B62E-99C284A7B5EA}" destId="{C0CA5A46-2E96-4166-A4B5-5B582F3AF88F}" srcOrd="1" destOrd="0" parTransId="{A14ACF4C-4422-4293-BB15-DAD94DE0B4AD}" sibTransId="{48CBC7E6-9386-4992-B202-4855738C0EFA}"/>
    <dgm:cxn modelId="{072C285E-64C3-4A7F-8AD9-F2287A68B980}" type="presOf" srcId="{BF8A3193-A00D-47FC-9D65-B25452439C24}" destId="{6B39332B-3962-4FB6-A269-31517B411674}" srcOrd="0" destOrd="0" presId="urn:microsoft.com/office/officeart/2009/3/layout/HorizontalOrganizationChart"/>
    <dgm:cxn modelId="{B77E395F-C198-47E6-903A-3B0E69DD0472}" type="presOf" srcId="{6069C786-1C09-47E5-93F2-090F693F2C9E}" destId="{EE052F8A-A90E-46FD-8222-8AD1661FE55A}" srcOrd="0" destOrd="0" presId="urn:microsoft.com/office/officeart/2009/3/layout/HorizontalOrganizationChart"/>
    <dgm:cxn modelId="{36AFE843-06B1-4C81-9D94-EE93AD7BA122}" type="presOf" srcId="{130EAF52-E633-4390-9FEA-71999AC262F7}" destId="{EA28C19A-CFA6-46D2-9D83-176E332705B6}" srcOrd="0" destOrd="0" presId="urn:microsoft.com/office/officeart/2009/3/layout/HorizontalOrganizationChart"/>
    <dgm:cxn modelId="{0BA95167-5C51-4A8D-8D4D-3B686C6B8E72}" srcId="{130EAF52-E633-4390-9FEA-71999AC262F7}" destId="{E02EE5A2-0E12-4F16-BBFD-307872641935}" srcOrd="1" destOrd="0" parTransId="{3B2E137A-4815-4A54-BDC7-F0BDE2C20BB5}" sibTransId="{8A5C33EC-85DC-4B64-9328-3C492A7F1CDD}"/>
    <dgm:cxn modelId="{D6E7AB49-5EE8-4552-8D8A-BC5FD857B723}" type="presOf" srcId="{C0CA5A46-2E96-4166-A4B5-5B582F3AF88F}" destId="{0690FEEB-76E2-4FB7-9D68-C07F2C49362E}" srcOrd="0" destOrd="0" presId="urn:microsoft.com/office/officeart/2009/3/layout/HorizontalOrganizationChart"/>
    <dgm:cxn modelId="{8E67F56A-DEF8-486F-99A5-023FE1476898}" srcId="{04EC61C4-72DC-469A-BFA3-CD4A9C7FE4D0}" destId="{130EAF52-E633-4390-9FEA-71999AC262F7}" srcOrd="3" destOrd="0" parTransId="{6069C786-1C09-47E5-93F2-090F693F2C9E}" sibTransId="{592FB620-8946-48D6-BB1F-9932A2A83629}"/>
    <dgm:cxn modelId="{CC0D7151-F30D-47AA-8D91-84ADEEF0B05C}" type="presOf" srcId="{E02EE5A2-0E12-4F16-BBFD-307872641935}" destId="{C46CC684-A606-4DDD-B3AD-86613207D02F}" srcOrd="1" destOrd="0" presId="urn:microsoft.com/office/officeart/2009/3/layout/HorizontalOrganizationChart"/>
    <dgm:cxn modelId="{BFDE6054-305D-4103-BE85-2ABD1365FAE3}" type="presOf" srcId="{6C3B8489-7017-46B5-AA3E-5A5E43BD7CC9}" destId="{6BE45415-65F1-4A5E-877C-33F75D2DFF57}" srcOrd="0" destOrd="0" presId="urn:microsoft.com/office/officeart/2009/3/layout/HorizontalOrganizationChart"/>
    <dgm:cxn modelId="{2D353A56-33F9-4A17-B07F-53EA225A1141}" type="presOf" srcId="{04B7444E-8974-4AEA-A492-149352B73F44}" destId="{A1184F1A-9CDD-4861-8E04-C5C3F9DB829A}" srcOrd="1" destOrd="0" presId="urn:microsoft.com/office/officeart/2009/3/layout/HorizontalOrganizationChart"/>
    <dgm:cxn modelId="{2644E856-CD26-4F36-A614-F893FA1D88D2}" srcId="{FCF28C09-61E5-4131-B0C4-66F4F38F42EF}" destId="{95FD3332-861D-41C4-8B13-7E1AEC6DEF1C}" srcOrd="4" destOrd="0" parTransId="{8E3B627F-8C00-4B41-9C87-2EF4D3714759}" sibTransId="{AC513570-4AD4-4690-B4C5-7FCA9C4A3E23}"/>
    <dgm:cxn modelId="{4366EA78-D0A9-43D1-B87D-E5F6B0B70693}" type="presOf" srcId="{C8F5B55E-A6B3-4A93-AF89-A2ACB3E2E93D}" destId="{CED2B1F0-FF4E-4DB1-9B26-37AB82C63399}" srcOrd="0" destOrd="0" presId="urn:microsoft.com/office/officeart/2009/3/layout/HorizontalOrganizationChart"/>
    <dgm:cxn modelId="{C46D4E81-C2B1-4E28-B85E-BE3782D75CE6}" srcId="{04EC61C4-72DC-469A-BFA3-CD4A9C7FE4D0}" destId="{547753CD-5FA4-45D1-BE19-350B85200C40}" srcOrd="1" destOrd="0" parTransId="{41CBDA56-8949-4003-8386-9B357AFF983C}" sibTransId="{814CB32A-B7B6-49C7-8BA1-F965A22E1EBA}"/>
    <dgm:cxn modelId="{C07E8381-3B3C-484B-8AA2-92760B5804BE}" type="presOf" srcId="{C48F8961-CC97-4FD7-B62E-99C284A7B5EA}" destId="{6174A532-8803-42E8-8379-70B5CCBDD9CB}" srcOrd="0" destOrd="0" presId="urn:microsoft.com/office/officeart/2009/3/layout/HorizontalOrganizationChart"/>
    <dgm:cxn modelId="{CB78178C-9200-4A52-8230-53F9384DFCAC}" type="presOf" srcId="{109959F8-4CC4-4239-8DF7-1606A53E7B89}" destId="{490841EB-31D4-4C20-B377-1F1F35545E52}" srcOrd="1" destOrd="0" presId="urn:microsoft.com/office/officeart/2009/3/layout/HorizontalOrganizationChart"/>
    <dgm:cxn modelId="{455D1A8C-DB32-4017-935D-A9667A2AC071}" type="presOf" srcId="{335E0DF6-EB93-447B-A1B5-ABBD7B3FC5DC}" destId="{3FAC6F21-5E25-4F0A-AE98-E37DACA9654D}" srcOrd="0" destOrd="0" presId="urn:microsoft.com/office/officeart/2009/3/layout/HorizontalOrganizationChart"/>
    <dgm:cxn modelId="{5C3BA98E-D894-404C-A91E-DA11B0D6212E}" type="presOf" srcId="{95FD3332-861D-41C4-8B13-7E1AEC6DEF1C}" destId="{333BD99A-03AF-4777-8E64-26BF73C795B7}" srcOrd="0" destOrd="0" presId="urn:microsoft.com/office/officeart/2009/3/layout/HorizontalOrganizationChart"/>
    <dgm:cxn modelId="{5CC66B96-B71D-403B-A0E4-E98575D3FC45}" srcId="{FCF28C09-61E5-4131-B0C4-66F4F38F42EF}" destId="{04B7444E-8974-4AEA-A492-149352B73F44}" srcOrd="1" destOrd="0" parTransId="{AED6F6AD-7584-4607-B584-C77EB3079F9A}" sibTransId="{169D9D50-2708-4F09-A1A8-64DDC5037EAB}"/>
    <dgm:cxn modelId="{0BE8B099-A2B1-4047-BC12-47C8A54A806F}" type="presOf" srcId="{04EC61C4-72DC-469A-BFA3-CD4A9C7FE4D0}" destId="{3711C670-D3EC-4F2F-8C3B-5903258E5A6A}" srcOrd="0" destOrd="0" presId="urn:microsoft.com/office/officeart/2009/3/layout/HorizontalOrganizationChart"/>
    <dgm:cxn modelId="{5B052FA0-11F3-4E6D-8666-3523DD1C2BDD}" type="presOf" srcId="{04B7444E-8974-4AEA-A492-149352B73F44}" destId="{EE64A6CD-063C-483F-A225-D0DC750BA04F}" srcOrd="0" destOrd="0" presId="urn:microsoft.com/office/officeart/2009/3/layout/HorizontalOrganizationChart"/>
    <dgm:cxn modelId="{90FF2DA3-3A54-43AD-BA2B-B3758F485461}" type="presOf" srcId="{767B848C-E0FF-4C21-8757-7B32AFD02358}" destId="{621AAA30-76A9-49BB-AC65-6E10D83A81C2}" srcOrd="0" destOrd="0" presId="urn:microsoft.com/office/officeart/2009/3/layout/HorizontalOrganizationChart"/>
    <dgm:cxn modelId="{D4ACDAA5-8484-4131-920C-49D446BD83A5}" type="presOf" srcId="{151BA3BD-A5DF-48DD-A085-0838CA84D16F}" destId="{3F9871DF-234C-4858-A3F8-8340C1C73ABD}" srcOrd="0" destOrd="0" presId="urn:microsoft.com/office/officeart/2009/3/layout/HorizontalOrganizationChart"/>
    <dgm:cxn modelId="{A2C63BA6-B496-4E00-B2FD-5E53A4D90EF4}" srcId="{FCF28C09-61E5-4131-B0C4-66F4F38F42EF}" destId="{6C3B8489-7017-46B5-AA3E-5A5E43BD7CC9}" srcOrd="2" destOrd="0" parTransId="{AAFE6BA1-69A7-4549-B043-08950BD68959}" sibTransId="{AAFC65A0-E087-4342-9552-5F783763D8AD}"/>
    <dgm:cxn modelId="{CC4562A8-9D3D-4DD9-B7BE-8DA206F5AF6F}" type="presOf" srcId="{C0CA5A46-2E96-4166-A4B5-5B582F3AF88F}" destId="{8D00B52D-714E-44C9-A1F9-3AE99505963F}" srcOrd="1" destOrd="0" presId="urn:microsoft.com/office/officeart/2009/3/layout/HorizontalOrganizationChart"/>
    <dgm:cxn modelId="{E3F89FA8-4B20-4535-9F41-87A9AAE49B5F}" type="presOf" srcId="{BE9756FD-BC49-4BD1-B33E-7036296AC7DD}" destId="{B82CB010-3BF6-40E0-BC66-FA59346D35ED}" srcOrd="0" destOrd="0" presId="urn:microsoft.com/office/officeart/2009/3/layout/HorizontalOrganizationChart"/>
    <dgm:cxn modelId="{B76357AA-792A-4B3B-B8AB-F204D9E9744A}" type="presOf" srcId="{AED6F6AD-7584-4607-B584-C77EB3079F9A}" destId="{C3F75BA3-2BDC-421C-A9A6-F9A519D718D7}" srcOrd="0" destOrd="0" presId="urn:microsoft.com/office/officeart/2009/3/layout/HorizontalOrganizationChart"/>
    <dgm:cxn modelId="{72AFFCAA-DD76-4773-AC37-466D0A2B1120}" type="presOf" srcId="{E02EE5A2-0E12-4F16-BBFD-307872641935}" destId="{74BE2156-4485-45EF-AEC5-DFFFD2D31A8B}" srcOrd="0" destOrd="0" presId="urn:microsoft.com/office/officeart/2009/3/layout/HorizontalOrganizationChart"/>
    <dgm:cxn modelId="{8CC760AB-BE4C-4807-8F83-C2A7B0A9B329}" type="presOf" srcId="{FCF28C09-61E5-4131-B0C4-66F4F38F42EF}" destId="{C9400F2F-EFAB-4518-A1B0-E3A26F394770}" srcOrd="0" destOrd="0" presId="urn:microsoft.com/office/officeart/2009/3/layout/HorizontalOrganizationChart"/>
    <dgm:cxn modelId="{EF28F4AB-16AF-4470-98F5-6230BA784528}" type="presOf" srcId="{C48F8961-CC97-4FD7-B62E-99C284A7B5EA}" destId="{A3C1A921-A9B6-4555-B474-C86DB808C3A7}" srcOrd="1" destOrd="0" presId="urn:microsoft.com/office/officeart/2009/3/layout/HorizontalOrganizationChart"/>
    <dgm:cxn modelId="{DC6E29AD-216A-4900-9EB8-38438E3160F7}" type="presOf" srcId="{6C3B8489-7017-46B5-AA3E-5A5E43BD7CC9}" destId="{C4C98F5B-ABF3-4FCD-AB96-9081C2BB792C}" srcOrd="1" destOrd="0" presId="urn:microsoft.com/office/officeart/2009/3/layout/HorizontalOrganizationChart"/>
    <dgm:cxn modelId="{784AC1AE-780C-4519-9A11-4FC5566E3EFC}" type="presOf" srcId="{355AC1BE-7669-4ECF-9942-8F6DE5D7976E}" destId="{A30C285F-ECD5-4182-9E1C-2E957C33B56C}" srcOrd="0" destOrd="0" presId="urn:microsoft.com/office/officeart/2009/3/layout/HorizontalOrganizationChart"/>
    <dgm:cxn modelId="{319810AF-722C-45F2-979F-E92F2E7921FF}" type="presOf" srcId="{D3747708-4461-4180-8FE3-C992F763D5C4}" destId="{4B5BE310-30C7-4234-BB49-3527E26D4050}" srcOrd="0" destOrd="0" presId="urn:microsoft.com/office/officeart/2009/3/layout/HorizontalOrganizationChart"/>
    <dgm:cxn modelId="{0429FDB2-6551-4675-8877-D266DB042397}" type="presOf" srcId="{547753CD-5FA4-45D1-BE19-350B85200C40}" destId="{93947B0C-2B06-4058-8ABF-E8FDC1640D91}" srcOrd="0" destOrd="0" presId="urn:microsoft.com/office/officeart/2009/3/layout/HorizontalOrganizationChart"/>
    <dgm:cxn modelId="{233642B9-052A-4551-BDD2-CE39CE6AC983}" type="presOf" srcId="{767B848C-E0FF-4C21-8757-7B32AFD02358}" destId="{46799FAA-0AAA-4B84-8785-2E649012F2A1}" srcOrd="1" destOrd="0" presId="urn:microsoft.com/office/officeart/2009/3/layout/HorizontalOrganizationChart"/>
    <dgm:cxn modelId="{D210D3BC-BE20-42A6-956D-951DE0A08F79}" type="presOf" srcId="{A14ACF4C-4422-4293-BB15-DAD94DE0B4AD}" destId="{51C86040-F1BB-4C6D-A5FA-5EA62AA378A8}" srcOrd="0" destOrd="0" presId="urn:microsoft.com/office/officeart/2009/3/layout/HorizontalOrganizationChart"/>
    <dgm:cxn modelId="{4CF02FBF-FAEB-4734-9018-2301A8DC5CA9}" srcId="{130EAF52-E633-4390-9FEA-71999AC262F7}" destId="{109959F8-4CC4-4239-8DF7-1606A53E7B89}" srcOrd="2" destOrd="0" parTransId="{E6298640-B5BA-4341-8425-B9A7D79A0CAF}" sibTransId="{BF620230-7B1C-4DD9-A4A9-9F8B86AAB4FC}"/>
    <dgm:cxn modelId="{680A64BF-32B1-4264-AAC4-6D2FBC2F99D1}" type="presOf" srcId="{AAFE6BA1-69A7-4549-B043-08950BD68959}" destId="{8622AEC6-94F1-4ACC-88D9-34B73C93749B}" srcOrd="0" destOrd="0" presId="urn:microsoft.com/office/officeart/2009/3/layout/HorizontalOrganizationChart"/>
    <dgm:cxn modelId="{C36B24C2-96AF-439F-96E6-04F269D2CD12}" type="presOf" srcId="{DA4C289B-2D3C-4582-BA21-4DBB9ED2B015}" destId="{DB37798A-0823-41A6-B502-10ECF84CB4D0}" srcOrd="0" destOrd="0" presId="urn:microsoft.com/office/officeart/2009/3/layout/HorizontalOrganizationChart"/>
    <dgm:cxn modelId="{3FC870C6-08F5-4E2E-A13F-E59462695BDF}" type="presOf" srcId="{3B2E137A-4815-4A54-BDC7-F0BDE2C20BB5}" destId="{23ECF347-C80B-40F8-A63F-8B37EE2D4031}" srcOrd="0" destOrd="0" presId="urn:microsoft.com/office/officeart/2009/3/layout/HorizontalOrganizationChart"/>
    <dgm:cxn modelId="{B05793C6-9A87-4381-8F23-BD1F2E3CE408}" type="presOf" srcId="{335E0DF6-EB93-447B-A1B5-ABBD7B3FC5DC}" destId="{C90E6BA9-8921-4886-89E6-5416D0505F31}" srcOrd="1" destOrd="0" presId="urn:microsoft.com/office/officeart/2009/3/layout/HorizontalOrganizationChart"/>
    <dgm:cxn modelId="{6D6D5BC7-EB38-4F3E-9AF8-1C8A6B084C9A}" type="presOf" srcId="{109959F8-4CC4-4239-8DF7-1606A53E7B89}" destId="{ADAF3507-E909-48DA-90E6-676399DCA7AE}" srcOrd="0" destOrd="0" presId="urn:microsoft.com/office/officeart/2009/3/layout/HorizontalOrganizationChart"/>
    <dgm:cxn modelId="{3C2B73C9-53DD-416C-8723-6060A04A2975}" type="presOf" srcId="{643EF2DF-4389-4E09-9D2E-6D5B0B1E09E2}" destId="{8EE43EA8-CFD2-4B43-BB0A-DA980ACB80D4}" srcOrd="0" destOrd="0" presId="urn:microsoft.com/office/officeart/2009/3/layout/HorizontalOrganizationChart"/>
    <dgm:cxn modelId="{531739DA-553D-4AE0-AB2A-28D03DA27392}" type="presOf" srcId="{E6298640-B5BA-4341-8425-B9A7D79A0CAF}" destId="{AD9F4CCC-5D50-4AFB-8AD8-876BFD0BCFA5}" srcOrd="0" destOrd="0" presId="urn:microsoft.com/office/officeart/2009/3/layout/HorizontalOrganizationChart"/>
    <dgm:cxn modelId="{7897CCE1-0FFF-4E67-B772-0FC491CF25DA}" srcId="{FCF28C09-61E5-4131-B0C4-66F4F38F42EF}" destId="{335E0DF6-EB93-447B-A1B5-ABBD7B3FC5DC}" srcOrd="0" destOrd="0" parTransId="{C38F9536-6CB2-4B00-9320-94DBE4E34C58}" sibTransId="{6E4304CB-FE0B-42F6-9E64-0E148B46F1E7}"/>
    <dgm:cxn modelId="{24310AE2-9907-4705-B50F-779D0607FED7}" type="presOf" srcId="{8B8ECE7E-218C-4E3C-A4A5-713B77B76866}" destId="{544E464E-6B91-4F8F-A4CB-F8556C64E68D}" srcOrd="0" destOrd="0" presId="urn:microsoft.com/office/officeart/2009/3/layout/HorizontalOrganizationChart"/>
    <dgm:cxn modelId="{9BC327EF-429B-48DB-9FF4-4621F515D432}" type="presOf" srcId="{8E3B627F-8C00-4B41-9C87-2EF4D3714759}" destId="{0FAD76F1-BF52-4A75-A1FB-21355F814E17}" srcOrd="0" destOrd="0" presId="urn:microsoft.com/office/officeart/2009/3/layout/HorizontalOrganizationChart"/>
    <dgm:cxn modelId="{B9B325F0-4783-4F8E-9726-58926C944F22}" type="presOf" srcId="{FCF28C09-61E5-4131-B0C4-66F4F38F42EF}" destId="{6ED6FB73-B455-4D4D-A054-0F671FC8E3F7}" srcOrd="1" destOrd="0" presId="urn:microsoft.com/office/officeart/2009/3/layout/HorizontalOrganizationChart"/>
    <dgm:cxn modelId="{0E98A0F1-C83A-4455-B65D-368C9B82F370}" srcId="{FCF28C09-61E5-4131-B0C4-66F4F38F42EF}" destId="{C8F5B55E-A6B3-4A93-AF89-A2ACB3E2E93D}" srcOrd="3" destOrd="0" parTransId="{1457FF3E-F399-4464-883D-4D92BC95B37C}" sibTransId="{A01FDB98-44B9-44A8-AF1C-77B2024A8649}"/>
    <dgm:cxn modelId="{B107B0F6-37BE-45F6-AAAD-FE9CC183FB70}" srcId="{04EC61C4-72DC-469A-BFA3-CD4A9C7FE4D0}" destId="{FCF28C09-61E5-4131-B0C4-66F4F38F42EF}" srcOrd="2" destOrd="0" parTransId="{643EF2DF-4389-4E09-9D2E-6D5B0B1E09E2}" sibTransId="{06C8A7FA-136A-4C09-A521-C3659FE7AADC}"/>
    <dgm:cxn modelId="{A254CAF8-CA02-49A5-8576-ECA1435F5652}" type="presOf" srcId="{95FD3332-861D-41C4-8B13-7E1AEC6DEF1C}" destId="{D951A90F-42C2-40A3-B93E-D9BCBE7AB132}" srcOrd="1" destOrd="0" presId="urn:microsoft.com/office/officeart/2009/3/layout/HorizontalOrganizationChart"/>
    <dgm:cxn modelId="{E85588FB-AAB1-44CB-B0EA-132FC93182B9}" type="presOf" srcId="{BE9756FD-BC49-4BD1-B33E-7036296AC7DD}" destId="{55B716ED-87D5-4A3F-8FC7-7B7321884591}" srcOrd="1" destOrd="0" presId="urn:microsoft.com/office/officeart/2009/3/layout/HorizontalOrganizationChart"/>
    <dgm:cxn modelId="{766A7BFE-1BCF-4CA1-8267-DB6E5947C426}" type="presOf" srcId="{1457FF3E-F399-4464-883D-4D92BC95B37C}" destId="{DAFA1C6A-E948-4C87-8347-5EBC444654ED}" srcOrd="0" destOrd="0" presId="urn:microsoft.com/office/officeart/2009/3/layout/HorizontalOrganizationChart"/>
    <dgm:cxn modelId="{0BFD2025-4F89-475F-BF3D-483633FF0FB5}" type="presParOf" srcId="{A30C285F-ECD5-4182-9E1C-2E957C33B56C}" destId="{23162671-B2D4-4CA5-965C-377F146C2B28}" srcOrd="0" destOrd="0" presId="urn:microsoft.com/office/officeart/2009/3/layout/HorizontalOrganizationChart"/>
    <dgm:cxn modelId="{B4CA13BC-81D8-45DD-BE6A-17E8896B70F0}" type="presParOf" srcId="{23162671-B2D4-4CA5-965C-377F146C2B28}" destId="{26AFF9C5-8EE5-40F7-80F0-987388F96A69}" srcOrd="0" destOrd="0" presId="urn:microsoft.com/office/officeart/2009/3/layout/HorizontalOrganizationChart"/>
    <dgm:cxn modelId="{8CD968F1-9ABE-44A8-8DC1-F20DAD7EE725}" type="presParOf" srcId="{26AFF9C5-8EE5-40F7-80F0-987388F96A69}" destId="{3711C670-D3EC-4F2F-8C3B-5903258E5A6A}" srcOrd="0" destOrd="0" presId="urn:microsoft.com/office/officeart/2009/3/layout/HorizontalOrganizationChart"/>
    <dgm:cxn modelId="{BF2A18AB-ED38-447F-9C21-E8D32942831B}" type="presParOf" srcId="{26AFF9C5-8EE5-40F7-80F0-987388F96A69}" destId="{ABD1F91E-CCFE-421D-A945-AE28A1F928FB}" srcOrd="1" destOrd="0" presId="urn:microsoft.com/office/officeart/2009/3/layout/HorizontalOrganizationChart"/>
    <dgm:cxn modelId="{E843B35B-C98E-4251-9759-9CC117A1DE7E}" type="presParOf" srcId="{23162671-B2D4-4CA5-965C-377F146C2B28}" destId="{1FFF15C9-264C-4124-A9BB-A4D4D5D061E3}" srcOrd="1" destOrd="0" presId="urn:microsoft.com/office/officeart/2009/3/layout/HorizontalOrganizationChart"/>
    <dgm:cxn modelId="{2B18F483-24B1-465B-9BFA-285F01FA5AB0}" type="presParOf" srcId="{1FFF15C9-264C-4124-A9BB-A4D4D5D061E3}" destId="{4B5BE310-30C7-4234-BB49-3527E26D4050}" srcOrd="0" destOrd="0" presId="urn:microsoft.com/office/officeart/2009/3/layout/HorizontalOrganizationChart"/>
    <dgm:cxn modelId="{D53A93E6-ED9A-44B6-8174-3FDCD742CCCB}" type="presParOf" srcId="{1FFF15C9-264C-4124-A9BB-A4D4D5D061E3}" destId="{EBF481C3-635C-4DAB-90D6-0AD1693F70FD}" srcOrd="1" destOrd="0" presId="urn:microsoft.com/office/officeart/2009/3/layout/HorizontalOrganizationChart"/>
    <dgm:cxn modelId="{62381F88-F42E-45DF-9F73-D7A67EF27189}" type="presParOf" srcId="{EBF481C3-635C-4DAB-90D6-0AD1693F70FD}" destId="{4896B48D-ABE1-4385-8876-8A97197FAD08}" srcOrd="0" destOrd="0" presId="urn:microsoft.com/office/officeart/2009/3/layout/HorizontalOrganizationChart"/>
    <dgm:cxn modelId="{517E915E-9092-45A7-AB1B-3A70D08E79A2}" type="presParOf" srcId="{4896B48D-ABE1-4385-8876-8A97197FAD08}" destId="{6174A532-8803-42E8-8379-70B5CCBDD9CB}" srcOrd="0" destOrd="0" presId="urn:microsoft.com/office/officeart/2009/3/layout/HorizontalOrganizationChart"/>
    <dgm:cxn modelId="{08DCAF51-8530-432B-A2FE-134BADD6F24A}" type="presParOf" srcId="{4896B48D-ABE1-4385-8876-8A97197FAD08}" destId="{A3C1A921-A9B6-4555-B474-C86DB808C3A7}" srcOrd="1" destOrd="0" presId="urn:microsoft.com/office/officeart/2009/3/layout/HorizontalOrganizationChart"/>
    <dgm:cxn modelId="{6935540E-1DCE-4DC8-A091-34FB613F4989}" type="presParOf" srcId="{EBF481C3-635C-4DAB-90D6-0AD1693F70FD}" destId="{126CC030-2C5E-4532-B131-A9F29900EE57}" srcOrd="1" destOrd="0" presId="urn:microsoft.com/office/officeart/2009/3/layout/HorizontalOrganizationChart"/>
    <dgm:cxn modelId="{71C1616C-84CF-464C-9405-F74DF77CB699}" type="presParOf" srcId="{126CC030-2C5E-4532-B131-A9F29900EE57}" destId="{544E464E-6B91-4F8F-A4CB-F8556C64E68D}" srcOrd="0" destOrd="0" presId="urn:microsoft.com/office/officeart/2009/3/layout/HorizontalOrganizationChart"/>
    <dgm:cxn modelId="{3EC337A4-44B0-4AF1-A4D1-14EFFE9E5B10}" type="presParOf" srcId="{126CC030-2C5E-4532-B131-A9F29900EE57}" destId="{9F4A3299-77B2-426B-B340-F07C14087858}" srcOrd="1" destOrd="0" presId="urn:microsoft.com/office/officeart/2009/3/layout/HorizontalOrganizationChart"/>
    <dgm:cxn modelId="{A40CBDD0-0C44-418D-9C4A-1134B01469EF}" type="presParOf" srcId="{9F4A3299-77B2-426B-B340-F07C14087858}" destId="{BF6A20A4-CCBD-411C-9A8A-2F19392A037A}" srcOrd="0" destOrd="0" presId="urn:microsoft.com/office/officeart/2009/3/layout/HorizontalOrganizationChart"/>
    <dgm:cxn modelId="{3603A130-0541-4F36-A1E8-903FF659C208}" type="presParOf" srcId="{BF6A20A4-CCBD-411C-9A8A-2F19392A037A}" destId="{DB37798A-0823-41A6-B502-10ECF84CB4D0}" srcOrd="0" destOrd="0" presId="urn:microsoft.com/office/officeart/2009/3/layout/HorizontalOrganizationChart"/>
    <dgm:cxn modelId="{1D594485-A5BC-4879-B9CE-27E0CD38C534}" type="presParOf" srcId="{BF6A20A4-CCBD-411C-9A8A-2F19392A037A}" destId="{10CADF89-0E05-44E4-A0D1-363FB9F19322}" srcOrd="1" destOrd="0" presId="urn:microsoft.com/office/officeart/2009/3/layout/HorizontalOrganizationChart"/>
    <dgm:cxn modelId="{C7623F23-E75E-4C83-AFB7-C56BB87DECF4}" type="presParOf" srcId="{9F4A3299-77B2-426B-B340-F07C14087858}" destId="{8312BC90-C2DB-4816-B694-A3476EF04C6E}" srcOrd="1" destOrd="0" presId="urn:microsoft.com/office/officeart/2009/3/layout/HorizontalOrganizationChart"/>
    <dgm:cxn modelId="{BA6B9D1F-9ECD-4860-A352-EC53A526729F}" type="presParOf" srcId="{9F4A3299-77B2-426B-B340-F07C14087858}" destId="{D03F0A95-06D2-40C2-B7DD-B8DC96656E79}" srcOrd="2" destOrd="0" presId="urn:microsoft.com/office/officeart/2009/3/layout/HorizontalOrganizationChart"/>
    <dgm:cxn modelId="{2E44D734-7E8B-4C01-B39C-F8C94A745287}" type="presParOf" srcId="{126CC030-2C5E-4532-B131-A9F29900EE57}" destId="{51C86040-F1BB-4C6D-A5FA-5EA62AA378A8}" srcOrd="2" destOrd="0" presId="urn:microsoft.com/office/officeart/2009/3/layout/HorizontalOrganizationChart"/>
    <dgm:cxn modelId="{D9C35252-732B-4E84-901F-CBF7A7794FE4}" type="presParOf" srcId="{126CC030-2C5E-4532-B131-A9F29900EE57}" destId="{3FFD3495-50CC-4A7E-92F9-F09111834DEC}" srcOrd="3" destOrd="0" presId="urn:microsoft.com/office/officeart/2009/3/layout/HorizontalOrganizationChart"/>
    <dgm:cxn modelId="{C919FB1E-CCFC-4970-AEA7-D3600F00B52C}" type="presParOf" srcId="{3FFD3495-50CC-4A7E-92F9-F09111834DEC}" destId="{AF5DF4A3-20F8-450C-9AD4-E3661742A7CD}" srcOrd="0" destOrd="0" presId="urn:microsoft.com/office/officeart/2009/3/layout/HorizontalOrganizationChart"/>
    <dgm:cxn modelId="{1F21F78A-9F78-4CC9-80AE-BC99F0C2E9F4}" type="presParOf" srcId="{AF5DF4A3-20F8-450C-9AD4-E3661742A7CD}" destId="{0690FEEB-76E2-4FB7-9D68-C07F2C49362E}" srcOrd="0" destOrd="0" presId="urn:microsoft.com/office/officeart/2009/3/layout/HorizontalOrganizationChart"/>
    <dgm:cxn modelId="{B8C83163-6788-4847-AB3F-B2B03736E6D5}" type="presParOf" srcId="{AF5DF4A3-20F8-450C-9AD4-E3661742A7CD}" destId="{8D00B52D-714E-44C9-A1F9-3AE99505963F}" srcOrd="1" destOrd="0" presId="urn:microsoft.com/office/officeart/2009/3/layout/HorizontalOrganizationChart"/>
    <dgm:cxn modelId="{FE19785A-C429-4182-BDA6-62A9C5877C69}" type="presParOf" srcId="{3FFD3495-50CC-4A7E-92F9-F09111834DEC}" destId="{C47B1336-C6C5-4805-8FCC-D7C2A01B22FF}" srcOrd="1" destOrd="0" presId="urn:microsoft.com/office/officeart/2009/3/layout/HorizontalOrganizationChart"/>
    <dgm:cxn modelId="{BBD55703-EF16-4E47-BDC6-7D1D4BD49949}" type="presParOf" srcId="{3FFD3495-50CC-4A7E-92F9-F09111834DEC}" destId="{607FB55E-0D3E-4E6C-B211-73FB2E40C580}" srcOrd="2" destOrd="0" presId="urn:microsoft.com/office/officeart/2009/3/layout/HorizontalOrganizationChart"/>
    <dgm:cxn modelId="{D7A97A6D-652C-4A33-882B-7C42B7A10E67}" type="presParOf" srcId="{EBF481C3-635C-4DAB-90D6-0AD1693F70FD}" destId="{72938E1B-E427-4999-9DCB-43998F4FEF26}" srcOrd="2" destOrd="0" presId="urn:microsoft.com/office/officeart/2009/3/layout/HorizontalOrganizationChart"/>
    <dgm:cxn modelId="{3ECE4BF3-52AC-41E7-B345-1C40FD55662F}" type="presParOf" srcId="{1FFF15C9-264C-4124-A9BB-A4D4D5D061E3}" destId="{8C335FF5-CB3D-4851-AB9D-4E7DF4FB4E73}" srcOrd="2" destOrd="0" presId="urn:microsoft.com/office/officeart/2009/3/layout/HorizontalOrganizationChart"/>
    <dgm:cxn modelId="{D82532E6-00CA-4BB1-954D-996B9EEAD872}" type="presParOf" srcId="{1FFF15C9-264C-4124-A9BB-A4D4D5D061E3}" destId="{DE5179C3-B244-48D5-A9FF-990C5673350F}" srcOrd="3" destOrd="0" presId="urn:microsoft.com/office/officeart/2009/3/layout/HorizontalOrganizationChart"/>
    <dgm:cxn modelId="{321AAC0B-9374-4852-A18A-C8DB2FFD9A93}" type="presParOf" srcId="{DE5179C3-B244-48D5-A9FF-990C5673350F}" destId="{B13003DE-61AC-48B2-BD51-361E2CE46342}" srcOrd="0" destOrd="0" presId="urn:microsoft.com/office/officeart/2009/3/layout/HorizontalOrganizationChart"/>
    <dgm:cxn modelId="{2F3D3132-681C-4C48-A64F-29F451F9405F}" type="presParOf" srcId="{B13003DE-61AC-48B2-BD51-361E2CE46342}" destId="{93947B0C-2B06-4058-8ABF-E8FDC1640D91}" srcOrd="0" destOrd="0" presId="urn:microsoft.com/office/officeart/2009/3/layout/HorizontalOrganizationChart"/>
    <dgm:cxn modelId="{298FAF49-EFE9-4FE5-8210-84F22B0F5A1F}" type="presParOf" srcId="{B13003DE-61AC-48B2-BD51-361E2CE46342}" destId="{C1BFFD48-D6B8-41CC-A446-97A9B6D4C6A8}" srcOrd="1" destOrd="0" presId="urn:microsoft.com/office/officeart/2009/3/layout/HorizontalOrganizationChart"/>
    <dgm:cxn modelId="{CB845EEB-0B1D-4265-A5FE-7B51C1FA017B}" type="presParOf" srcId="{DE5179C3-B244-48D5-A9FF-990C5673350F}" destId="{3D652B27-CA5E-41AF-8A2B-7033E54EC5C4}" srcOrd="1" destOrd="0" presId="urn:microsoft.com/office/officeart/2009/3/layout/HorizontalOrganizationChart"/>
    <dgm:cxn modelId="{824960C4-6D2B-4CD2-9597-FC6EA590D19C}" type="presParOf" srcId="{3D652B27-CA5E-41AF-8A2B-7033E54EC5C4}" destId="{6B39332B-3962-4FB6-A269-31517B411674}" srcOrd="0" destOrd="0" presId="urn:microsoft.com/office/officeart/2009/3/layout/HorizontalOrganizationChart"/>
    <dgm:cxn modelId="{9A9C928A-5C81-4200-8099-FE19D5DB4220}" type="presParOf" srcId="{3D652B27-CA5E-41AF-8A2B-7033E54EC5C4}" destId="{F71B8B9C-0AD6-4C09-AE10-8BA64612709D}" srcOrd="1" destOrd="0" presId="urn:microsoft.com/office/officeart/2009/3/layout/HorizontalOrganizationChart"/>
    <dgm:cxn modelId="{AFCFA594-DD47-4FC1-AB56-D49C759319AF}" type="presParOf" srcId="{F71B8B9C-0AD6-4C09-AE10-8BA64612709D}" destId="{AAD228A8-06AF-4315-9923-0F853DDF27DC}" srcOrd="0" destOrd="0" presId="urn:microsoft.com/office/officeart/2009/3/layout/HorizontalOrganizationChart"/>
    <dgm:cxn modelId="{5C3A7213-5B34-4617-B1CC-23FB81D3C83D}" type="presParOf" srcId="{AAD228A8-06AF-4315-9923-0F853DDF27DC}" destId="{B82CB010-3BF6-40E0-BC66-FA59346D35ED}" srcOrd="0" destOrd="0" presId="urn:microsoft.com/office/officeart/2009/3/layout/HorizontalOrganizationChart"/>
    <dgm:cxn modelId="{679E748D-4749-4006-931A-47766B26E45E}" type="presParOf" srcId="{AAD228A8-06AF-4315-9923-0F853DDF27DC}" destId="{55B716ED-87D5-4A3F-8FC7-7B7321884591}" srcOrd="1" destOrd="0" presId="urn:microsoft.com/office/officeart/2009/3/layout/HorizontalOrganizationChart"/>
    <dgm:cxn modelId="{6103C5EB-E503-49F6-9459-B4DB6C2CC25F}" type="presParOf" srcId="{F71B8B9C-0AD6-4C09-AE10-8BA64612709D}" destId="{025EA05C-D08F-4A35-8E0C-CF8724410657}" srcOrd="1" destOrd="0" presId="urn:microsoft.com/office/officeart/2009/3/layout/HorizontalOrganizationChart"/>
    <dgm:cxn modelId="{2FF143DE-2C2B-4F45-94BB-75917A03C90A}" type="presParOf" srcId="{F71B8B9C-0AD6-4C09-AE10-8BA64612709D}" destId="{F6CBE2B2-8F83-4FEF-B44C-BB5B42487B88}" srcOrd="2" destOrd="0" presId="urn:microsoft.com/office/officeart/2009/3/layout/HorizontalOrganizationChart"/>
    <dgm:cxn modelId="{AC442120-4740-4C75-878C-7B38F680DE8C}" type="presParOf" srcId="{DE5179C3-B244-48D5-A9FF-990C5673350F}" destId="{FFC2304F-187C-4322-8BDA-4CE6B773865A}" srcOrd="2" destOrd="0" presId="urn:microsoft.com/office/officeart/2009/3/layout/HorizontalOrganizationChart"/>
    <dgm:cxn modelId="{E21C889B-D0C5-45CE-98A3-AD1B102C0AD9}" type="presParOf" srcId="{1FFF15C9-264C-4124-A9BB-A4D4D5D061E3}" destId="{8EE43EA8-CFD2-4B43-BB0A-DA980ACB80D4}" srcOrd="4" destOrd="0" presId="urn:microsoft.com/office/officeart/2009/3/layout/HorizontalOrganizationChart"/>
    <dgm:cxn modelId="{44E080AB-2301-43D7-A4D1-441238CC9696}" type="presParOf" srcId="{1FFF15C9-264C-4124-A9BB-A4D4D5D061E3}" destId="{A51E827A-66DA-4911-9A4C-ECA6D60F0CF2}" srcOrd="5" destOrd="0" presId="urn:microsoft.com/office/officeart/2009/3/layout/HorizontalOrganizationChart"/>
    <dgm:cxn modelId="{4FD63CDA-CBCB-441A-97B0-45C147118E2D}" type="presParOf" srcId="{A51E827A-66DA-4911-9A4C-ECA6D60F0CF2}" destId="{3D62E527-2A7C-4FAC-8A10-071DAD8B0F4F}" srcOrd="0" destOrd="0" presId="urn:microsoft.com/office/officeart/2009/3/layout/HorizontalOrganizationChart"/>
    <dgm:cxn modelId="{2D7EB646-72FE-4982-A500-806AE5BF2C30}" type="presParOf" srcId="{3D62E527-2A7C-4FAC-8A10-071DAD8B0F4F}" destId="{C9400F2F-EFAB-4518-A1B0-E3A26F394770}" srcOrd="0" destOrd="0" presId="urn:microsoft.com/office/officeart/2009/3/layout/HorizontalOrganizationChart"/>
    <dgm:cxn modelId="{BB55C892-1980-49F9-BF81-8AFE2F13D6A7}" type="presParOf" srcId="{3D62E527-2A7C-4FAC-8A10-071DAD8B0F4F}" destId="{6ED6FB73-B455-4D4D-A054-0F671FC8E3F7}" srcOrd="1" destOrd="0" presId="urn:microsoft.com/office/officeart/2009/3/layout/HorizontalOrganizationChart"/>
    <dgm:cxn modelId="{3BB330C6-F140-4301-B3F2-1A8137B5284A}" type="presParOf" srcId="{A51E827A-66DA-4911-9A4C-ECA6D60F0CF2}" destId="{2A714B43-A1E4-4400-93A6-4A902F2649ED}" srcOrd="1" destOrd="0" presId="urn:microsoft.com/office/officeart/2009/3/layout/HorizontalOrganizationChart"/>
    <dgm:cxn modelId="{F501AC00-053A-4ED7-90C9-B4457D2E70B5}" type="presParOf" srcId="{2A714B43-A1E4-4400-93A6-4A902F2649ED}" destId="{13844D3C-7227-458C-A3F4-C8F70B8ABBA7}" srcOrd="0" destOrd="0" presId="urn:microsoft.com/office/officeart/2009/3/layout/HorizontalOrganizationChart"/>
    <dgm:cxn modelId="{956927E3-C84B-4CAE-973A-EE9241AE0709}" type="presParOf" srcId="{2A714B43-A1E4-4400-93A6-4A902F2649ED}" destId="{745833FC-36E9-4999-9D60-FC18381C1414}" srcOrd="1" destOrd="0" presId="urn:microsoft.com/office/officeart/2009/3/layout/HorizontalOrganizationChart"/>
    <dgm:cxn modelId="{535BEE3B-EB8C-453E-ADA6-14260B748085}" type="presParOf" srcId="{745833FC-36E9-4999-9D60-FC18381C1414}" destId="{D2430B90-EA95-4244-8936-8A0B47B813B6}" srcOrd="0" destOrd="0" presId="urn:microsoft.com/office/officeart/2009/3/layout/HorizontalOrganizationChart"/>
    <dgm:cxn modelId="{88AAEC1D-4410-400A-BE98-E5844271E8BD}" type="presParOf" srcId="{D2430B90-EA95-4244-8936-8A0B47B813B6}" destId="{3FAC6F21-5E25-4F0A-AE98-E37DACA9654D}" srcOrd="0" destOrd="0" presId="urn:microsoft.com/office/officeart/2009/3/layout/HorizontalOrganizationChart"/>
    <dgm:cxn modelId="{1FFC4F33-532E-4805-8D3D-F62E222BB9CC}" type="presParOf" srcId="{D2430B90-EA95-4244-8936-8A0B47B813B6}" destId="{C90E6BA9-8921-4886-89E6-5416D0505F31}" srcOrd="1" destOrd="0" presId="urn:microsoft.com/office/officeart/2009/3/layout/HorizontalOrganizationChart"/>
    <dgm:cxn modelId="{19170E19-A528-487B-95E7-7D403E56965D}" type="presParOf" srcId="{745833FC-36E9-4999-9D60-FC18381C1414}" destId="{AF16C59D-C215-4C89-80BC-A1A140EA69A2}" srcOrd="1" destOrd="0" presId="urn:microsoft.com/office/officeart/2009/3/layout/HorizontalOrganizationChart"/>
    <dgm:cxn modelId="{22F5994B-1C03-4124-AE50-D4DF53F23007}" type="presParOf" srcId="{745833FC-36E9-4999-9D60-FC18381C1414}" destId="{92594E9A-0C54-493E-924A-C86CFCE704E0}" srcOrd="2" destOrd="0" presId="urn:microsoft.com/office/officeart/2009/3/layout/HorizontalOrganizationChart"/>
    <dgm:cxn modelId="{EB6A752B-CA3F-4C76-BABA-B8C5D69A956E}" type="presParOf" srcId="{2A714B43-A1E4-4400-93A6-4A902F2649ED}" destId="{C3F75BA3-2BDC-421C-A9A6-F9A519D718D7}" srcOrd="2" destOrd="0" presId="urn:microsoft.com/office/officeart/2009/3/layout/HorizontalOrganizationChart"/>
    <dgm:cxn modelId="{08624068-58F1-4387-B117-7BFB7859CFD4}" type="presParOf" srcId="{2A714B43-A1E4-4400-93A6-4A902F2649ED}" destId="{5801C923-E1BA-4A18-8C94-937ED8B35990}" srcOrd="3" destOrd="0" presId="urn:microsoft.com/office/officeart/2009/3/layout/HorizontalOrganizationChart"/>
    <dgm:cxn modelId="{A8270CC4-5F6A-4BC3-AE18-4AFDBCD3A863}" type="presParOf" srcId="{5801C923-E1BA-4A18-8C94-937ED8B35990}" destId="{5433FE77-36C0-4A3D-9289-1EFAD9425FCA}" srcOrd="0" destOrd="0" presId="urn:microsoft.com/office/officeart/2009/3/layout/HorizontalOrganizationChart"/>
    <dgm:cxn modelId="{888EE32E-C0AA-4B51-808F-168D99E4A0D7}" type="presParOf" srcId="{5433FE77-36C0-4A3D-9289-1EFAD9425FCA}" destId="{EE64A6CD-063C-483F-A225-D0DC750BA04F}" srcOrd="0" destOrd="0" presId="urn:microsoft.com/office/officeart/2009/3/layout/HorizontalOrganizationChart"/>
    <dgm:cxn modelId="{922547A6-E464-4DEA-BFAC-7A0DA30E9FAA}" type="presParOf" srcId="{5433FE77-36C0-4A3D-9289-1EFAD9425FCA}" destId="{A1184F1A-9CDD-4861-8E04-C5C3F9DB829A}" srcOrd="1" destOrd="0" presId="urn:microsoft.com/office/officeart/2009/3/layout/HorizontalOrganizationChart"/>
    <dgm:cxn modelId="{443CA59C-40F7-47AB-9238-B24C3F42CCCA}" type="presParOf" srcId="{5801C923-E1BA-4A18-8C94-937ED8B35990}" destId="{BDD35F69-FEF7-403C-A7E0-A786F5D9D30B}" srcOrd="1" destOrd="0" presId="urn:microsoft.com/office/officeart/2009/3/layout/HorizontalOrganizationChart"/>
    <dgm:cxn modelId="{5A50AC33-3A62-4166-A025-A50B246ABDEE}" type="presParOf" srcId="{5801C923-E1BA-4A18-8C94-937ED8B35990}" destId="{DC589E5C-8A18-4436-8D03-CD29A1AB6F82}" srcOrd="2" destOrd="0" presId="urn:microsoft.com/office/officeart/2009/3/layout/HorizontalOrganizationChart"/>
    <dgm:cxn modelId="{A425728D-5BDF-46E3-9C22-8D17EB9F56F4}" type="presParOf" srcId="{2A714B43-A1E4-4400-93A6-4A902F2649ED}" destId="{8622AEC6-94F1-4ACC-88D9-34B73C93749B}" srcOrd="4" destOrd="0" presId="urn:microsoft.com/office/officeart/2009/3/layout/HorizontalOrganizationChart"/>
    <dgm:cxn modelId="{F31E866E-1670-41C5-9054-E0C2DA1599AF}" type="presParOf" srcId="{2A714B43-A1E4-4400-93A6-4A902F2649ED}" destId="{EB63C577-403D-4992-9F6A-6711730CE9D4}" srcOrd="5" destOrd="0" presId="urn:microsoft.com/office/officeart/2009/3/layout/HorizontalOrganizationChart"/>
    <dgm:cxn modelId="{C56CA419-0C41-4040-B353-B5ED41771917}" type="presParOf" srcId="{EB63C577-403D-4992-9F6A-6711730CE9D4}" destId="{DA46BC17-05E0-4FC0-B251-A73D279A2D11}" srcOrd="0" destOrd="0" presId="urn:microsoft.com/office/officeart/2009/3/layout/HorizontalOrganizationChart"/>
    <dgm:cxn modelId="{3E9E4D57-356A-4AE6-B06E-C7E8DFC5B916}" type="presParOf" srcId="{DA46BC17-05E0-4FC0-B251-A73D279A2D11}" destId="{6BE45415-65F1-4A5E-877C-33F75D2DFF57}" srcOrd="0" destOrd="0" presId="urn:microsoft.com/office/officeart/2009/3/layout/HorizontalOrganizationChart"/>
    <dgm:cxn modelId="{05EBC0D6-B6B3-40E5-91ED-A959929B9EAC}" type="presParOf" srcId="{DA46BC17-05E0-4FC0-B251-A73D279A2D11}" destId="{C4C98F5B-ABF3-4FCD-AB96-9081C2BB792C}" srcOrd="1" destOrd="0" presId="urn:microsoft.com/office/officeart/2009/3/layout/HorizontalOrganizationChart"/>
    <dgm:cxn modelId="{2AC55A5D-4E38-47DC-BF95-D0F8329CC342}" type="presParOf" srcId="{EB63C577-403D-4992-9F6A-6711730CE9D4}" destId="{D535EE39-5A3D-4323-8842-7BFFFD484EC8}" srcOrd="1" destOrd="0" presId="urn:microsoft.com/office/officeart/2009/3/layout/HorizontalOrganizationChart"/>
    <dgm:cxn modelId="{7130A24B-B81B-4772-BF62-71D4E8913DF1}" type="presParOf" srcId="{EB63C577-403D-4992-9F6A-6711730CE9D4}" destId="{51FB2E06-D485-44B7-AE76-32E5766AEF9E}" srcOrd="2" destOrd="0" presId="urn:microsoft.com/office/officeart/2009/3/layout/HorizontalOrganizationChart"/>
    <dgm:cxn modelId="{07FC9C4C-4E0D-4E11-9527-73430E242F3F}" type="presParOf" srcId="{2A714B43-A1E4-4400-93A6-4A902F2649ED}" destId="{DAFA1C6A-E948-4C87-8347-5EBC444654ED}" srcOrd="6" destOrd="0" presId="urn:microsoft.com/office/officeart/2009/3/layout/HorizontalOrganizationChart"/>
    <dgm:cxn modelId="{B6E8EF6C-C6B2-4613-B335-23FCF09C5277}" type="presParOf" srcId="{2A714B43-A1E4-4400-93A6-4A902F2649ED}" destId="{1C174869-65DD-4AA9-8693-0853CC421952}" srcOrd="7" destOrd="0" presId="urn:microsoft.com/office/officeart/2009/3/layout/HorizontalOrganizationChart"/>
    <dgm:cxn modelId="{D9C64CB1-9C48-4612-A2D0-2C71DD1A04AE}" type="presParOf" srcId="{1C174869-65DD-4AA9-8693-0853CC421952}" destId="{D349A2D0-53A1-4B50-9ADD-D4125243ADB6}" srcOrd="0" destOrd="0" presId="urn:microsoft.com/office/officeart/2009/3/layout/HorizontalOrganizationChart"/>
    <dgm:cxn modelId="{BEAF31E9-D2A9-43CA-9AF7-F9E98B5EC402}" type="presParOf" srcId="{D349A2D0-53A1-4B50-9ADD-D4125243ADB6}" destId="{CED2B1F0-FF4E-4DB1-9B26-37AB82C63399}" srcOrd="0" destOrd="0" presId="urn:microsoft.com/office/officeart/2009/3/layout/HorizontalOrganizationChart"/>
    <dgm:cxn modelId="{88B2759F-8ED2-403C-9CC8-016F0D92AB58}" type="presParOf" srcId="{D349A2D0-53A1-4B50-9ADD-D4125243ADB6}" destId="{B1A3B4F5-B0FD-4C83-AB5B-C07F5ACCF064}" srcOrd="1" destOrd="0" presId="urn:microsoft.com/office/officeart/2009/3/layout/HorizontalOrganizationChart"/>
    <dgm:cxn modelId="{8CB2D5C4-255C-4E94-B742-BE94BA974576}" type="presParOf" srcId="{1C174869-65DD-4AA9-8693-0853CC421952}" destId="{9E4E1C97-4607-4ED9-B9C9-8842B227B0C7}" srcOrd="1" destOrd="0" presId="urn:microsoft.com/office/officeart/2009/3/layout/HorizontalOrganizationChart"/>
    <dgm:cxn modelId="{10652AB1-5E60-4288-BCD3-06E66A7DBC31}" type="presParOf" srcId="{1C174869-65DD-4AA9-8693-0853CC421952}" destId="{1C1879C0-756D-4EF3-BA18-1D61E03290A7}" srcOrd="2" destOrd="0" presId="urn:microsoft.com/office/officeart/2009/3/layout/HorizontalOrganizationChart"/>
    <dgm:cxn modelId="{9FF1BBD3-48EE-465A-B575-956249982517}" type="presParOf" srcId="{2A714B43-A1E4-4400-93A6-4A902F2649ED}" destId="{0FAD76F1-BF52-4A75-A1FB-21355F814E17}" srcOrd="8" destOrd="0" presId="urn:microsoft.com/office/officeart/2009/3/layout/HorizontalOrganizationChart"/>
    <dgm:cxn modelId="{8D3B7EE1-86DD-4AE1-BCF6-604D446B1B9E}" type="presParOf" srcId="{2A714B43-A1E4-4400-93A6-4A902F2649ED}" destId="{9A585382-5C5F-42F0-B3C3-FBCB1360FF1F}" srcOrd="9" destOrd="0" presId="urn:microsoft.com/office/officeart/2009/3/layout/HorizontalOrganizationChart"/>
    <dgm:cxn modelId="{7EB8511C-5FE0-4F30-9FDD-94518F72248C}" type="presParOf" srcId="{9A585382-5C5F-42F0-B3C3-FBCB1360FF1F}" destId="{2B8EA5E3-0624-4C1B-96FB-BAFF5E1716C1}" srcOrd="0" destOrd="0" presId="urn:microsoft.com/office/officeart/2009/3/layout/HorizontalOrganizationChart"/>
    <dgm:cxn modelId="{F084CCD0-4C15-4EB7-B371-F693B8CF5600}" type="presParOf" srcId="{2B8EA5E3-0624-4C1B-96FB-BAFF5E1716C1}" destId="{333BD99A-03AF-4777-8E64-26BF73C795B7}" srcOrd="0" destOrd="0" presId="urn:microsoft.com/office/officeart/2009/3/layout/HorizontalOrganizationChart"/>
    <dgm:cxn modelId="{D254A8AE-BCF4-4183-845C-740631AEB132}" type="presParOf" srcId="{2B8EA5E3-0624-4C1B-96FB-BAFF5E1716C1}" destId="{D951A90F-42C2-40A3-B93E-D9BCBE7AB132}" srcOrd="1" destOrd="0" presId="urn:microsoft.com/office/officeart/2009/3/layout/HorizontalOrganizationChart"/>
    <dgm:cxn modelId="{5D53F2B6-D560-47DE-AC8C-01ADACF95517}" type="presParOf" srcId="{9A585382-5C5F-42F0-B3C3-FBCB1360FF1F}" destId="{A9191C1E-6807-434F-A7D7-615AB46D9E54}" srcOrd="1" destOrd="0" presId="urn:microsoft.com/office/officeart/2009/3/layout/HorizontalOrganizationChart"/>
    <dgm:cxn modelId="{A1C8B88A-BC82-4285-8247-D811FB39962D}" type="presParOf" srcId="{9A585382-5C5F-42F0-B3C3-FBCB1360FF1F}" destId="{1D6D1AD5-133F-479C-BB73-DD5995A39739}" srcOrd="2" destOrd="0" presId="urn:microsoft.com/office/officeart/2009/3/layout/HorizontalOrganizationChart"/>
    <dgm:cxn modelId="{DEFCC35D-57F7-43D5-868C-F9039F3D63F1}" type="presParOf" srcId="{A51E827A-66DA-4911-9A4C-ECA6D60F0CF2}" destId="{515207E7-C5CD-4AE2-B345-D6BB679AF704}" srcOrd="2" destOrd="0" presId="urn:microsoft.com/office/officeart/2009/3/layout/HorizontalOrganizationChart"/>
    <dgm:cxn modelId="{1BB37362-F46A-4BA2-99D7-88A504EA2639}" type="presParOf" srcId="{1FFF15C9-264C-4124-A9BB-A4D4D5D061E3}" destId="{EE052F8A-A90E-46FD-8222-8AD1661FE55A}" srcOrd="6" destOrd="0" presId="urn:microsoft.com/office/officeart/2009/3/layout/HorizontalOrganizationChart"/>
    <dgm:cxn modelId="{5B135466-2615-432C-A243-5114F119E743}" type="presParOf" srcId="{1FFF15C9-264C-4124-A9BB-A4D4D5D061E3}" destId="{B124BBB8-FC12-4A3D-BDCD-B66D50A0104E}" srcOrd="7" destOrd="0" presId="urn:microsoft.com/office/officeart/2009/3/layout/HorizontalOrganizationChart"/>
    <dgm:cxn modelId="{6467A9B2-48D5-4C16-839F-42DF99BDE277}" type="presParOf" srcId="{B124BBB8-FC12-4A3D-BDCD-B66D50A0104E}" destId="{AF3EA1CD-1A1E-4D65-A419-3BC2E7ACD761}" srcOrd="0" destOrd="0" presId="urn:microsoft.com/office/officeart/2009/3/layout/HorizontalOrganizationChart"/>
    <dgm:cxn modelId="{8F630BEF-01DE-4717-8BF6-C5F2C7BB547D}" type="presParOf" srcId="{AF3EA1CD-1A1E-4D65-A419-3BC2E7ACD761}" destId="{EA28C19A-CFA6-46D2-9D83-176E332705B6}" srcOrd="0" destOrd="0" presId="urn:microsoft.com/office/officeart/2009/3/layout/HorizontalOrganizationChart"/>
    <dgm:cxn modelId="{75F6CE13-A60E-4C97-9450-B54AC0857E3C}" type="presParOf" srcId="{AF3EA1CD-1A1E-4D65-A419-3BC2E7ACD761}" destId="{B4E16A02-17E9-4952-8DAD-AED8A3B62999}" srcOrd="1" destOrd="0" presId="urn:microsoft.com/office/officeart/2009/3/layout/HorizontalOrganizationChart"/>
    <dgm:cxn modelId="{C89C6775-B274-4F7A-9686-9057CC7E14BF}" type="presParOf" srcId="{B124BBB8-FC12-4A3D-BDCD-B66D50A0104E}" destId="{A79DF00D-4B13-4548-8123-842BA3E863DC}" srcOrd="1" destOrd="0" presId="urn:microsoft.com/office/officeart/2009/3/layout/HorizontalOrganizationChart"/>
    <dgm:cxn modelId="{D6C3A268-F8B2-453F-AD22-04E794AAD53A}" type="presParOf" srcId="{A79DF00D-4B13-4548-8123-842BA3E863DC}" destId="{3F9871DF-234C-4858-A3F8-8340C1C73ABD}" srcOrd="0" destOrd="0" presId="urn:microsoft.com/office/officeart/2009/3/layout/HorizontalOrganizationChart"/>
    <dgm:cxn modelId="{EEFF37C6-8D7F-482A-AAA9-5A79D15CF556}" type="presParOf" srcId="{A79DF00D-4B13-4548-8123-842BA3E863DC}" destId="{5FBCBAAD-2A43-460D-9506-C18FADC23F29}" srcOrd="1" destOrd="0" presId="urn:microsoft.com/office/officeart/2009/3/layout/HorizontalOrganizationChart"/>
    <dgm:cxn modelId="{981B7E18-4F6C-479C-A663-7CCA59AE2B6D}" type="presParOf" srcId="{5FBCBAAD-2A43-460D-9506-C18FADC23F29}" destId="{6CA85D93-0589-421A-8E69-DF5939026290}" srcOrd="0" destOrd="0" presId="urn:microsoft.com/office/officeart/2009/3/layout/HorizontalOrganizationChart"/>
    <dgm:cxn modelId="{E86B7DD1-CE16-4443-96EC-7439E10A53F2}" type="presParOf" srcId="{6CA85D93-0589-421A-8E69-DF5939026290}" destId="{621AAA30-76A9-49BB-AC65-6E10D83A81C2}" srcOrd="0" destOrd="0" presId="urn:microsoft.com/office/officeart/2009/3/layout/HorizontalOrganizationChart"/>
    <dgm:cxn modelId="{03444E92-FF8C-4597-A6EB-4B94E2083A65}" type="presParOf" srcId="{6CA85D93-0589-421A-8E69-DF5939026290}" destId="{46799FAA-0AAA-4B84-8785-2E649012F2A1}" srcOrd="1" destOrd="0" presId="urn:microsoft.com/office/officeart/2009/3/layout/HorizontalOrganizationChart"/>
    <dgm:cxn modelId="{B1F450DC-63B7-4815-8BAE-3DFD22EBC2A1}" type="presParOf" srcId="{5FBCBAAD-2A43-460D-9506-C18FADC23F29}" destId="{8069BE41-BF2B-4AE1-80F0-499AF3BC0B36}" srcOrd="1" destOrd="0" presId="urn:microsoft.com/office/officeart/2009/3/layout/HorizontalOrganizationChart"/>
    <dgm:cxn modelId="{47EDA735-C297-4446-941D-F2A46FA7FCF6}" type="presParOf" srcId="{5FBCBAAD-2A43-460D-9506-C18FADC23F29}" destId="{F900F602-4BDF-4973-B204-6BFF1B778508}" srcOrd="2" destOrd="0" presId="urn:microsoft.com/office/officeart/2009/3/layout/HorizontalOrganizationChart"/>
    <dgm:cxn modelId="{44C67060-D6E8-4960-A00F-41D810DBBBA7}" type="presParOf" srcId="{A79DF00D-4B13-4548-8123-842BA3E863DC}" destId="{23ECF347-C80B-40F8-A63F-8B37EE2D4031}" srcOrd="2" destOrd="0" presId="urn:microsoft.com/office/officeart/2009/3/layout/HorizontalOrganizationChart"/>
    <dgm:cxn modelId="{8AB602DD-3E9E-4310-BF17-0304E357F129}" type="presParOf" srcId="{A79DF00D-4B13-4548-8123-842BA3E863DC}" destId="{5B772F17-1BAA-48ED-AD0C-928CFEDE362D}" srcOrd="3" destOrd="0" presId="urn:microsoft.com/office/officeart/2009/3/layout/HorizontalOrganizationChart"/>
    <dgm:cxn modelId="{A4926F2E-1DB3-4F18-BA95-C2B70408184D}" type="presParOf" srcId="{5B772F17-1BAA-48ED-AD0C-928CFEDE362D}" destId="{58F87A4A-A26B-4CF2-8BE7-B3642138B841}" srcOrd="0" destOrd="0" presId="urn:microsoft.com/office/officeart/2009/3/layout/HorizontalOrganizationChart"/>
    <dgm:cxn modelId="{F0E78F3E-9AD0-44EC-8962-48ADEE306AA5}" type="presParOf" srcId="{58F87A4A-A26B-4CF2-8BE7-B3642138B841}" destId="{74BE2156-4485-45EF-AEC5-DFFFD2D31A8B}" srcOrd="0" destOrd="0" presId="urn:microsoft.com/office/officeart/2009/3/layout/HorizontalOrganizationChart"/>
    <dgm:cxn modelId="{40065F76-DA93-4DB3-92F1-8C074421C4EA}" type="presParOf" srcId="{58F87A4A-A26B-4CF2-8BE7-B3642138B841}" destId="{C46CC684-A606-4DDD-B3AD-86613207D02F}" srcOrd="1" destOrd="0" presId="urn:microsoft.com/office/officeart/2009/3/layout/HorizontalOrganizationChart"/>
    <dgm:cxn modelId="{25D2C916-2254-4893-ADEA-9D3BD6CAE5B2}" type="presParOf" srcId="{5B772F17-1BAA-48ED-AD0C-928CFEDE362D}" destId="{1101A851-DD42-4DD6-8173-2CDA6FD2572A}" srcOrd="1" destOrd="0" presId="urn:microsoft.com/office/officeart/2009/3/layout/HorizontalOrganizationChart"/>
    <dgm:cxn modelId="{202E4678-CB71-4467-A882-B61B11C5E7FA}" type="presParOf" srcId="{5B772F17-1BAA-48ED-AD0C-928CFEDE362D}" destId="{08E27C89-C743-4D3D-8B5B-9B50DA35450B}" srcOrd="2" destOrd="0" presId="urn:microsoft.com/office/officeart/2009/3/layout/HorizontalOrganizationChart"/>
    <dgm:cxn modelId="{7620C11A-2001-4FF9-B016-54D28A6D8370}" type="presParOf" srcId="{A79DF00D-4B13-4548-8123-842BA3E863DC}" destId="{AD9F4CCC-5D50-4AFB-8AD8-876BFD0BCFA5}" srcOrd="4" destOrd="0" presId="urn:microsoft.com/office/officeart/2009/3/layout/HorizontalOrganizationChart"/>
    <dgm:cxn modelId="{FE441918-3775-4CA2-AE1E-D51F18BD7F25}" type="presParOf" srcId="{A79DF00D-4B13-4548-8123-842BA3E863DC}" destId="{86542715-CDE3-4A7B-A910-2A4207632155}" srcOrd="5" destOrd="0" presId="urn:microsoft.com/office/officeart/2009/3/layout/HorizontalOrganizationChart"/>
    <dgm:cxn modelId="{0F82B720-F5B6-46BC-8239-ADAD51A94CD6}" type="presParOf" srcId="{86542715-CDE3-4A7B-A910-2A4207632155}" destId="{0831FA09-1E66-4785-874E-459AE57174B1}" srcOrd="0" destOrd="0" presId="urn:microsoft.com/office/officeart/2009/3/layout/HorizontalOrganizationChart"/>
    <dgm:cxn modelId="{D0E0FD54-37BC-49DE-8ED5-41E9F6438A19}" type="presParOf" srcId="{0831FA09-1E66-4785-874E-459AE57174B1}" destId="{ADAF3507-E909-48DA-90E6-676399DCA7AE}" srcOrd="0" destOrd="0" presId="urn:microsoft.com/office/officeart/2009/3/layout/HorizontalOrganizationChart"/>
    <dgm:cxn modelId="{D956E1C5-FC61-4921-8886-10BEF5C8DAF7}" type="presParOf" srcId="{0831FA09-1E66-4785-874E-459AE57174B1}" destId="{490841EB-31D4-4C20-B377-1F1F35545E52}" srcOrd="1" destOrd="0" presId="urn:microsoft.com/office/officeart/2009/3/layout/HorizontalOrganizationChart"/>
    <dgm:cxn modelId="{D104CD65-3BA1-45FE-A625-C26C0E323AA8}" type="presParOf" srcId="{86542715-CDE3-4A7B-A910-2A4207632155}" destId="{6232BAED-6229-41E6-AC32-E1C685D921E8}" srcOrd="1" destOrd="0" presId="urn:microsoft.com/office/officeart/2009/3/layout/HorizontalOrganizationChart"/>
    <dgm:cxn modelId="{0284176E-729F-45DC-9AAD-E4E5CFBB5206}" type="presParOf" srcId="{86542715-CDE3-4A7B-A910-2A4207632155}" destId="{3F7DDE33-6E73-424A-9959-025C01008843}" srcOrd="2" destOrd="0" presId="urn:microsoft.com/office/officeart/2009/3/layout/HorizontalOrganizationChart"/>
    <dgm:cxn modelId="{C3DA928E-44B0-40BB-90B5-2EC05EC10504}" type="presParOf" srcId="{B124BBB8-FC12-4A3D-BDCD-B66D50A0104E}" destId="{7658C34E-AC25-44F4-B3FD-64520EBE5E3C}" srcOrd="2" destOrd="0" presId="urn:microsoft.com/office/officeart/2009/3/layout/HorizontalOrganizationChart"/>
    <dgm:cxn modelId="{88B476B4-31A2-4A3E-AF31-FE329925DAA8}" type="presParOf" srcId="{23162671-B2D4-4CA5-965C-377F146C2B28}" destId="{BEE9205C-3D5A-42FE-94A6-63C9054DCC4B}" srcOrd="2" destOrd="0" presId="urn:microsoft.com/office/officeart/2009/3/layout/HorizontalOrganizationChart"/>
  </dgm:cxnLst>
  <dgm:bg/>
  <dgm:whole>
    <a:ln w="19050"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38EDEA-7507-4D91-8510-7B7FF05B76B0}">
      <dsp:nvSpPr>
        <dsp:cNvPr id="0" name=""/>
        <dsp:cNvSpPr/>
      </dsp:nvSpPr>
      <dsp:spPr>
        <a:xfrm>
          <a:off x="8310251" y="3206259"/>
          <a:ext cx="2536101" cy="4023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4167"/>
              </a:lnTo>
              <a:lnTo>
                <a:pt x="2536101" y="274167"/>
              </a:lnTo>
              <a:lnTo>
                <a:pt x="2536101" y="402317"/>
              </a:lnTo>
            </a:path>
          </a:pathLst>
        </a:custGeom>
        <a:noFill/>
        <a:ln w="28575" cap="flat" cmpd="sng" algn="ctr">
          <a:solidFill>
            <a:scrgbClr r="0" g="0" b="0"/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F0B19C-6B93-4215-A3C4-EF11C638EED9}">
      <dsp:nvSpPr>
        <dsp:cNvPr id="0" name=""/>
        <dsp:cNvSpPr/>
      </dsp:nvSpPr>
      <dsp:spPr>
        <a:xfrm>
          <a:off x="8310251" y="3206259"/>
          <a:ext cx="845367" cy="4023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4167"/>
              </a:lnTo>
              <a:lnTo>
                <a:pt x="845367" y="274167"/>
              </a:lnTo>
              <a:lnTo>
                <a:pt x="845367" y="402317"/>
              </a:lnTo>
            </a:path>
          </a:pathLst>
        </a:custGeom>
        <a:noFill/>
        <a:ln w="28575" cap="flat" cmpd="sng" algn="ctr">
          <a:solidFill>
            <a:scrgbClr r="0" g="0" b="0"/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940C9C-A2F6-4A62-8AFC-30E851D1DBBD}">
      <dsp:nvSpPr>
        <dsp:cNvPr id="0" name=""/>
        <dsp:cNvSpPr/>
      </dsp:nvSpPr>
      <dsp:spPr>
        <a:xfrm>
          <a:off x="7464884" y="3206259"/>
          <a:ext cx="845367" cy="402317"/>
        </a:xfrm>
        <a:custGeom>
          <a:avLst/>
          <a:gdLst/>
          <a:ahLst/>
          <a:cxnLst/>
          <a:rect l="0" t="0" r="0" b="0"/>
          <a:pathLst>
            <a:path>
              <a:moveTo>
                <a:pt x="845367" y="0"/>
              </a:moveTo>
              <a:lnTo>
                <a:pt x="845367" y="274167"/>
              </a:lnTo>
              <a:lnTo>
                <a:pt x="0" y="274167"/>
              </a:lnTo>
              <a:lnTo>
                <a:pt x="0" y="402317"/>
              </a:lnTo>
            </a:path>
          </a:pathLst>
        </a:custGeom>
        <a:noFill/>
        <a:ln w="28575" cap="flat" cmpd="sng" algn="ctr">
          <a:solidFill>
            <a:scrgbClr r="0" g="0" b="0"/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E1A4C7-A7B5-42F5-B515-B97EDE33BC63}">
      <dsp:nvSpPr>
        <dsp:cNvPr id="0" name=""/>
        <dsp:cNvSpPr/>
      </dsp:nvSpPr>
      <dsp:spPr>
        <a:xfrm>
          <a:off x="5774150" y="3206259"/>
          <a:ext cx="2536101" cy="402317"/>
        </a:xfrm>
        <a:custGeom>
          <a:avLst/>
          <a:gdLst/>
          <a:ahLst/>
          <a:cxnLst/>
          <a:rect l="0" t="0" r="0" b="0"/>
          <a:pathLst>
            <a:path>
              <a:moveTo>
                <a:pt x="2536101" y="0"/>
              </a:moveTo>
              <a:lnTo>
                <a:pt x="2536101" y="274167"/>
              </a:lnTo>
              <a:lnTo>
                <a:pt x="0" y="274167"/>
              </a:lnTo>
              <a:lnTo>
                <a:pt x="0" y="402317"/>
              </a:lnTo>
            </a:path>
          </a:pathLst>
        </a:custGeom>
        <a:noFill/>
        <a:ln w="28575" cap="flat" cmpd="sng" algn="ctr">
          <a:solidFill>
            <a:scrgbClr r="0" g="0" b="0"/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4D0100-76C1-49DA-905C-281B39D12639}">
      <dsp:nvSpPr>
        <dsp:cNvPr id="0" name=""/>
        <dsp:cNvSpPr/>
      </dsp:nvSpPr>
      <dsp:spPr>
        <a:xfrm>
          <a:off x="5344640" y="1925528"/>
          <a:ext cx="2965611" cy="4023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4167"/>
              </a:lnTo>
              <a:lnTo>
                <a:pt x="2965611" y="274167"/>
              </a:lnTo>
              <a:lnTo>
                <a:pt x="2965611" y="402317"/>
              </a:lnTo>
            </a:path>
          </a:pathLst>
        </a:custGeom>
        <a:noFill/>
        <a:ln w="28575" cap="flat" cmpd="sng" algn="ctr">
          <a:solidFill>
            <a:scrgbClr r="0" g="0" b="0"/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26A89C-4533-46D7-B7B8-202E5EFFC23E}">
      <dsp:nvSpPr>
        <dsp:cNvPr id="0" name=""/>
        <dsp:cNvSpPr/>
      </dsp:nvSpPr>
      <dsp:spPr>
        <a:xfrm>
          <a:off x="2392682" y="3206259"/>
          <a:ext cx="1690734" cy="4023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4167"/>
              </a:lnTo>
              <a:lnTo>
                <a:pt x="1690734" y="274167"/>
              </a:lnTo>
              <a:lnTo>
                <a:pt x="1690734" y="402317"/>
              </a:lnTo>
            </a:path>
          </a:pathLst>
        </a:custGeom>
        <a:noFill/>
        <a:ln w="28575" cap="flat" cmpd="sng" algn="ctr">
          <a:solidFill>
            <a:scrgbClr r="0" g="0" b="0"/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DCFA9E-7540-4D9D-A882-9196242DD9BA}">
      <dsp:nvSpPr>
        <dsp:cNvPr id="0" name=""/>
        <dsp:cNvSpPr/>
      </dsp:nvSpPr>
      <dsp:spPr>
        <a:xfrm>
          <a:off x="2346962" y="3206259"/>
          <a:ext cx="91440" cy="40231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02317"/>
              </a:lnTo>
            </a:path>
          </a:pathLst>
        </a:custGeom>
        <a:noFill/>
        <a:ln w="28575" cap="flat" cmpd="sng" algn="ctr">
          <a:solidFill>
            <a:scrgbClr r="0" g="0" b="0"/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F59257-EA60-4813-AF98-A57FD4F94A82}">
      <dsp:nvSpPr>
        <dsp:cNvPr id="0" name=""/>
        <dsp:cNvSpPr/>
      </dsp:nvSpPr>
      <dsp:spPr>
        <a:xfrm>
          <a:off x="701948" y="3206259"/>
          <a:ext cx="1690734" cy="402317"/>
        </a:xfrm>
        <a:custGeom>
          <a:avLst/>
          <a:gdLst/>
          <a:ahLst/>
          <a:cxnLst/>
          <a:rect l="0" t="0" r="0" b="0"/>
          <a:pathLst>
            <a:path>
              <a:moveTo>
                <a:pt x="1690734" y="0"/>
              </a:moveTo>
              <a:lnTo>
                <a:pt x="1690734" y="274167"/>
              </a:lnTo>
              <a:lnTo>
                <a:pt x="0" y="274167"/>
              </a:lnTo>
              <a:lnTo>
                <a:pt x="0" y="402317"/>
              </a:lnTo>
            </a:path>
          </a:pathLst>
        </a:custGeom>
        <a:noFill/>
        <a:ln w="28575" cap="flat" cmpd="sng" algn="ctr">
          <a:solidFill>
            <a:scrgbClr r="0" g="0" b="0"/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D06D32-D283-477C-B1B4-A986CBD483EE}">
      <dsp:nvSpPr>
        <dsp:cNvPr id="0" name=""/>
        <dsp:cNvSpPr/>
      </dsp:nvSpPr>
      <dsp:spPr>
        <a:xfrm>
          <a:off x="2392682" y="1925528"/>
          <a:ext cx="2951957" cy="402317"/>
        </a:xfrm>
        <a:custGeom>
          <a:avLst/>
          <a:gdLst/>
          <a:ahLst/>
          <a:cxnLst/>
          <a:rect l="0" t="0" r="0" b="0"/>
          <a:pathLst>
            <a:path>
              <a:moveTo>
                <a:pt x="2951957" y="0"/>
              </a:moveTo>
              <a:lnTo>
                <a:pt x="2951957" y="274167"/>
              </a:lnTo>
              <a:lnTo>
                <a:pt x="0" y="274167"/>
              </a:lnTo>
              <a:lnTo>
                <a:pt x="0" y="402317"/>
              </a:lnTo>
            </a:path>
          </a:pathLst>
        </a:custGeom>
        <a:noFill/>
        <a:ln w="28575" cap="flat" cmpd="sng" algn="ctr">
          <a:solidFill>
            <a:scrgbClr r="0" g="0" b="0"/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34E7E1-B83E-48E5-9ECE-AFD109652251}">
      <dsp:nvSpPr>
        <dsp:cNvPr id="0" name=""/>
        <dsp:cNvSpPr/>
      </dsp:nvSpPr>
      <dsp:spPr>
        <a:xfrm>
          <a:off x="3870276" y="1047115"/>
          <a:ext cx="2948729" cy="878413"/>
        </a:xfrm>
        <a:prstGeom prst="roundRect">
          <a:avLst>
            <a:gd name="adj" fmla="val 10000"/>
          </a:avLst>
        </a:prstGeom>
        <a:solidFill>
          <a:schemeClr val="bg1">
            <a:lumMod val="65000"/>
          </a:schemeClr>
        </a:solidFill>
        <a:ln w="28575">
          <a:solidFill>
            <a:schemeClr val="tx1"/>
          </a:solidFill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C760C75-28DB-48BC-9BCB-3936A262E7BA}">
      <dsp:nvSpPr>
        <dsp:cNvPr id="0" name=""/>
        <dsp:cNvSpPr/>
      </dsp:nvSpPr>
      <dsp:spPr>
        <a:xfrm>
          <a:off x="4023979" y="1193133"/>
          <a:ext cx="2948729" cy="878413"/>
        </a:xfrm>
        <a:prstGeom prst="roundRect">
          <a:avLst>
            <a:gd name="adj" fmla="val 10000"/>
          </a:avLst>
        </a:prstGeom>
        <a:solidFill>
          <a:schemeClr val="bg1"/>
        </a:solidFill>
        <a:ln w="28575" cap="flat" cmpd="sng" algn="ctr">
          <a:solidFill>
            <a:scrgbClr r="0" g="0" b="0"/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b="1" kern="1200" dirty="0">
              <a:latin typeface="Amasis MT Pro" panose="02040504050005020304" pitchFamily="18" charset="-18"/>
            </a:rPr>
            <a:t>FINANČNÍ ANALÝZA</a:t>
          </a:r>
        </a:p>
      </dsp:txBody>
      <dsp:txXfrm>
        <a:off x="4049707" y="1218861"/>
        <a:ext cx="2897273" cy="826957"/>
      </dsp:txXfrm>
    </dsp:sp>
    <dsp:sp modelId="{ADA84E3F-A9F7-4F93-9771-2390E66E41E5}">
      <dsp:nvSpPr>
        <dsp:cNvPr id="0" name=""/>
        <dsp:cNvSpPr/>
      </dsp:nvSpPr>
      <dsp:spPr>
        <a:xfrm>
          <a:off x="1006062" y="2327846"/>
          <a:ext cx="2773240" cy="878413"/>
        </a:xfrm>
        <a:prstGeom prst="roundRect">
          <a:avLst>
            <a:gd name="adj" fmla="val 10000"/>
          </a:avLst>
        </a:prstGeom>
        <a:solidFill>
          <a:schemeClr val="bg1">
            <a:lumMod val="65000"/>
          </a:schemeClr>
        </a:solidFill>
        <a:ln w="28575">
          <a:solidFill>
            <a:schemeClr val="tx1"/>
          </a:solidFill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FA63908-F6FD-440F-B90A-3C363355F380}">
      <dsp:nvSpPr>
        <dsp:cNvPr id="0" name=""/>
        <dsp:cNvSpPr/>
      </dsp:nvSpPr>
      <dsp:spPr>
        <a:xfrm>
          <a:off x="1159765" y="2473864"/>
          <a:ext cx="2773240" cy="878413"/>
        </a:xfrm>
        <a:prstGeom prst="roundRect">
          <a:avLst>
            <a:gd name="adj" fmla="val 10000"/>
          </a:avLst>
        </a:prstGeom>
        <a:solidFill>
          <a:schemeClr val="bg1"/>
        </a:solidFill>
        <a:ln w="28575" cap="flat" cmpd="sng" algn="ctr">
          <a:solidFill>
            <a:scrgbClr r="0" g="0" b="0"/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b="1" kern="1200" dirty="0">
              <a:latin typeface="Amasis MT Pro" panose="02040504050005020304" pitchFamily="18" charset="-18"/>
            </a:rPr>
            <a:t>FUNDAMENTÁLNÍ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b="1" kern="1200" dirty="0">
              <a:latin typeface="Amasis MT Pro" panose="02040504050005020304" pitchFamily="18" charset="-18"/>
            </a:rPr>
            <a:t>KVALITATIVNÍ</a:t>
          </a:r>
        </a:p>
      </dsp:txBody>
      <dsp:txXfrm>
        <a:off x="1185493" y="2499592"/>
        <a:ext cx="2721784" cy="826957"/>
      </dsp:txXfrm>
    </dsp:sp>
    <dsp:sp modelId="{92A4963A-D4E3-4410-A6CC-C1D833FAEF26}">
      <dsp:nvSpPr>
        <dsp:cNvPr id="0" name=""/>
        <dsp:cNvSpPr/>
      </dsp:nvSpPr>
      <dsp:spPr>
        <a:xfrm>
          <a:off x="10284" y="3608577"/>
          <a:ext cx="1383327" cy="878413"/>
        </a:xfrm>
        <a:prstGeom prst="roundRect">
          <a:avLst>
            <a:gd name="adj" fmla="val 10000"/>
          </a:avLst>
        </a:prstGeom>
        <a:solidFill>
          <a:schemeClr val="bg1">
            <a:lumMod val="65000"/>
          </a:schemeClr>
        </a:solidFill>
        <a:ln w="28575">
          <a:solidFill>
            <a:schemeClr val="tx1"/>
          </a:solidFill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712E26B-ADCC-4882-9A29-90722754B9B2}">
      <dsp:nvSpPr>
        <dsp:cNvPr id="0" name=""/>
        <dsp:cNvSpPr/>
      </dsp:nvSpPr>
      <dsp:spPr>
        <a:xfrm>
          <a:off x="163988" y="3754595"/>
          <a:ext cx="1383327" cy="878413"/>
        </a:xfrm>
        <a:prstGeom prst="roundRect">
          <a:avLst>
            <a:gd name="adj" fmla="val 10000"/>
          </a:avLst>
        </a:prstGeom>
        <a:solidFill>
          <a:schemeClr val="bg1"/>
        </a:solidFill>
        <a:ln w="28575" cap="flat" cmpd="sng" algn="ctr">
          <a:solidFill>
            <a:scrgbClr r="0" g="0" b="0"/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b="1" kern="1200" dirty="0">
              <a:latin typeface="Amasis MT Pro" panose="02040504050005020304" pitchFamily="18" charset="-18"/>
            </a:rPr>
            <a:t>SWOT ANALÝZA</a:t>
          </a:r>
        </a:p>
      </dsp:txBody>
      <dsp:txXfrm>
        <a:off x="189716" y="3780323"/>
        <a:ext cx="1331871" cy="826957"/>
      </dsp:txXfrm>
    </dsp:sp>
    <dsp:sp modelId="{12D01B88-1A52-4B08-B8A5-102C590A5A48}">
      <dsp:nvSpPr>
        <dsp:cNvPr id="0" name=""/>
        <dsp:cNvSpPr/>
      </dsp:nvSpPr>
      <dsp:spPr>
        <a:xfrm>
          <a:off x="1701018" y="3608577"/>
          <a:ext cx="1383327" cy="878413"/>
        </a:xfrm>
        <a:prstGeom prst="roundRect">
          <a:avLst>
            <a:gd name="adj" fmla="val 10000"/>
          </a:avLst>
        </a:prstGeom>
        <a:solidFill>
          <a:schemeClr val="bg1">
            <a:lumMod val="65000"/>
          </a:schemeClr>
        </a:solidFill>
        <a:ln w="28575">
          <a:solidFill>
            <a:schemeClr val="tx1"/>
          </a:solidFill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1346376-48BE-4888-8194-56B8440EBA96}">
      <dsp:nvSpPr>
        <dsp:cNvPr id="0" name=""/>
        <dsp:cNvSpPr/>
      </dsp:nvSpPr>
      <dsp:spPr>
        <a:xfrm>
          <a:off x="1854722" y="3754595"/>
          <a:ext cx="1383327" cy="878413"/>
        </a:xfrm>
        <a:prstGeom prst="roundRect">
          <a:avLst>
            <a:gd name="adj" fmla="val 10000"/>
          </a:avLst>
        </a:prstGeom>
        <a:solidFill>
          <a:schemeClr val="bg1"/>
        </a:solidFill>
        <a:ln w="28575" cap="flat" cmpd="sng" algn="ctr">
          <a:solidFill>
            <a:scrgbClr r="0" g="0" b="0"/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b="1" kern="1200" dirty="0">
              <a:latin typeface="Amasis MT Pro" panose="02040504050005020304" pitchFamily="18" charset="-18"/>
            </a:rPr>
            <a:t>BCG MATICE</a:t>
          </a:r>
        </a:p>
      </dsp:txBody>
      <dsp:txXfrm>
        <a:off x="1880450" y="3780323"/>
        <a:ext cx="1331871" cy="826957"/>
      </dsp:txXfrm>
    </dsp:sp>
    <dsp:sp modelId="{1E71BAE2-67C1-4502-B774-582FE13429B0}">
      <dsp:nvSpPr>
        <dsp:cNvPr id="0" name=""/>
        <dsp:cNvSpPr/>
      </dsp:nvSpPr>
      <dsp:spPr>
        <a:xfrm>
          <a:off x="3391753" y="3608577"/>
          <a:ext cx="1383327" cy="878413"/>
        </a:xfrm>
        <a:prstGeom prst="roundRect">
          <a:avLst>
            <a:gd name="adj" fmla="val 10000"/>
          </a:avLst>
        </a:prstGeom>
        <a:solidFill>
          <a:schemeClr val="bg1">
            <a:lumMod val="65000"/>
          </a:schemeClr>
        </a:solidFill>
        <a:ln w="28575">
          <a:solidFill>
            <a:schemeClr val="tx1"/>
          </a:solidFill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60ECA85-1357-413A-9AE3-19CF35EE20EF}">
      <dsp:nvSpPr>
        <dsp:cNvPr id="0" name=""/>
        <dsp:cNvSpPr/>
      </dsp:nvSpPr>
      <dsp:spPr>
        <a:xfrm>
          <a:off x="3545456" y="3754595"/>
          <a:ext cx="1383327" cy="878413"/>
        </a:xfrm>
        <a:prstGeom prst="roundRect">
          <a:avLst>
            <a:gd name="adj" fmla="val 10000"/>
          </a:avLst>
        </a:prstGeom>
        <a:solidFill>
          <a:schemeClr val="bg1"/>
        </a:solidFill>
        <a:ln w="28575" cap="flat" cmpd="sng" algn="ctr">
          <a:solidFill>
            <a:scrgbClr r="0" g="0" b="0"/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b="1" kern="1200" dirty="0">
              <a:latin typeface="Amasis MT Pro" panose="02040504050005020304" pitchFamily="18" charset="-18"/>
            </a:rPr>
            <a:t>BSC</a:t>
          </a:r>
        </a:p>
      </dsp:txBody>
      <dsp:txXfrm>
        <a:off x="3571184" y="3780323"/>
        <a:ext cx="1331871" cy="826957"/>
      </dsp:txXfrm>
    </dsp:sp>
    <dsp:sp modelId="{37612116-5F1B-43F1-BA26-8BABD8FBEA4F}">
      <dsp:nvSpPr>
        <dsp:cNvPr id="0" name=""/>
        <dsp:cNvSpPr/>
      </dsp:nvSpPr>
      <dsp:spPr>
        <a:xfrm>
          <a:off x="6937285" y="2327846"/>
          <a:ext cx="2745933" cy="878413"/>
        </a:xfrm>
        <a:prstGeom prst="roundRect">
          <a:avLst>
            <a:gd name="adj" fmla="val 10000"/>
          </a:avLst>
        </a:prstGeom>
        <a:solidFill>
          <a:schemeClr val="bg1">
            <a:lumMod val="65000"/>
          </a:schemeClr>
        </a:solidFill>
        <a:ln w="28575">
          <a:solidFill>
            <a:schemeClr val="tx1"/>
          </a:solidFill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45F3717-463F-4AD9-BC09-FAB2F67FCF3B}">
      <dsp:nvSpPr>
        <dsp:cNvPr id="0" name=""/>
        <dsp:cNvSpPr/>
      </dsp:nvSpPr>
      <dsp:spPr>
        <a:xfrm>
          <a:off x="7090988" y="2473864"/>
          <a:ext cx="2745933" cy="878413"/>
        </a:xfrm>
        <a:prstGeom prst="roundRect">
          <a:avLst>
            <a:gd name="adj" fmla="val 10000"/>
          </a:avLst>
        </a:prstGeom>
        <a:solidFill>
          <a:schemeClr val="bg1"/>
        </a:solidFill>
        <a:ln w="28575" cap="flat" cmpd="sng" algn="ctr">
          <a:solidFill>
            <a:scrgbClr r="0" g="0" b="0"/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b="1" kern="1200" dirty="0">
              <a:latin typeface="Amasis MT Pro" panose="02040504050005020304" pitchFamily="18" charset="-18"/>
            </a:rPr>
            <a:t>TECHNICKÁ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b="1" kern="1200" dirty="0">
              <a:latin typeface="Amasis MT Pro" panose="02040504050005020304" pitchFamily="18" charset="-18"/>
            </a:rPr>
            <a:t>KVANTITATIVNÍ</a:t>
          </a:r>
          <a:endParaRPr lang="cs-CZ" sz="1600" b="1" kern="1200" dirty="0">
            <a:latin typeface="Amasis MT Pro" panose="02040504050005020304" pitchFamily="18" charset="-18"/>
          </a:endParaRPr>
        </a:p>
      </dsp:txBody>
      <dsp:txXfrm>
        <a:off x="7116716" y="2499592"/>
        <a:ext cx="2694477" cy="826957"/>
      </dsp:txXfrm>
    </dsp:sp>
    <dsp:sp modelId="{74A58933-6DE6-4DF9-B862-838C1D4AB27C}">
      <dsp:nvSpPr>
        <dsp:cNvPr id="0" name=""/>
        <dsp:cNvSpPr/>
      </dsp:nvSpPr>
      <dsp:spPr>
        <a:xfrm>
          <a:off x="5082487" y="3608577"/>
          <a:ext cx="1383327" cy="878413"/>
        </a:xfrm>
        <a:prstGeom prst="roundRect">
          <a:avLst>
            <a:gd name="adj" fmla="val 10000"/>
          </a:avLst>
        </a:prstGeom>
        <a:solidFill>
          <a:schemeClr val="bg1">
            <a:lumMod val="65000"/>
          </a:schemeClr>
        </a:solidFill>
        <a:ln w="28575">
          <a:solidFill>
            <a:schemeClr val="tx1"/>
          </a:solidFill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C2DAF55-80B5-4FB7-A977-DF2183760A0E}">
      <dsp:nvSpPr>
        <dsp:cNvPr id="0" name=""/>
        <dsp:cNvSpPr/>
      </dsp:nvSpPr>
      <dsp:spPr>
        <a:xfrm>
          <a:off x="5236190" y="3754595"/>
          <a:ext cx="1383327" cy="878413"/>
        </a:xfrm>
        <a:prstGeom prst="roundRect">
          <a:avLst>
            <a:gd name="adj" fmla="val 10000"/>
          </a:avLst>
        </a:prstGeom>
        <a:solidFill>
          <a:schemeClr val="bg1"/>
        </a:solidFill>
        <a:ln w="28575" cap="flat" cmpd="sng" algn="ctr">
          <a:solidFill>
            <a:scrgbClr r="0" g="0" b="0"/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b="1" kern="1200" dirty="0">
              <a:latin typeface="Amasis MT Pro" panose="02040504050005020304" pitchFamily="18" charset="-18"/>
            </a:rPr>
            <a:t>ANALÝZA ABSOLUTNÍCH UKAZATELŮ</a:t>
          </a:r>
        </a:p>
      </dsp:txBody>
      <dsp:txXfrm>
        <a:off x="5261918" y="3780323"/>
        <a:ext cx="1331871" cy="826957"/>
      </dsp:txXfrm>
    </dsp:sp>
    <dsp:sp modelId="{5AB5C0DB-E514-441D-ACF9-77524B25D3BC}">
      <dsp:nvSpPr>
        <dsp:cNvPr id="0" name=""/>
        <dsp:cNvSpPr/>
      </dsp:nvSpPr>
      <dsp:spPr>
        <a:xfrm>
          <a:off x="6773221" y="3608577"/>
          <a:ext cx="1383327" cy="878413"/>
        </a:xfrm>
        <a:prstGeom prst="roundRect">
          <a:avLst>
            <a:gd name="adj" fmla="val 10000"/>
          </a:avLst>
        </a:prstGeom>
        <a:solidFill>
          <a:schemeClr val="bg1">
            <a:lumMod val="65000"/>
          </a:schemeClr>
        </a:solidFill>
        <a:ln w="28575">
          <a:solidFill>
            <a:schemeClr val="tx1"/>
          </a:solidFill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8308EE1-27D3-4B23-BF80-11A8B81AAFFE}">
      <dsp:nvSpPr>
        <dsp:cNvPr id="0" name=""/>
        <dsp:cNvSpPr/>
      </dsp:nvSpPr>
      <dsp:spPr>
        <a:xfrm>
          <a:off x="6926924" y="3754595"/>
          <a:ext cx="1383327" cy="878413"/>
        </a:xfrm>
        <a:prstGeom prst="roundRect">
          <a:avLst>
            <a:gd name="adj" fmla="val 10000"/>
          </a:avLst>
        </a:prstGeom>
        <a:solidFill>
          <a:schemeClr val="bg1"/>
        </a:solidFill>
        <a:ln w="28575" cap="flat" cmpd="sng" algn="ctr">
          <a:solidFill>
            <a:scrgbClr r="0" g="0" b="0"/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b="1" kern="1200" dirty="0">
              <a:latin typeface="Amasis MT Pro" panose="02040504050005020304" pitchFamily="18" charset="-18"/>
            </a:rPr>
            <a:t>ANALÝZA ROZDÍLOVÝCH UKAZATELŮ</a:t>
          </a:r>
        </a:p>
      </dsp:txBody>
      <dsp:txXfrm>
        <a:off x="6952652" y="3780323"/>
        <a:ext cx="1331871" cy="826957"/>
      </dsp:txXfrm>
    </dsp:sp>
    <dsp:sp modelId="{B1E61829-5D79-46AD-AB7C-51CA74783493}">
      <dsp:nvSpPr>
        <dsp:cNvPr id="0" name=""/>
        <dsp:cNvSpPr/>
      </dsp:nvSpPr>
      <dsp:spPr>
        <a:xfrm>
          <a:off x="8463955" y="3608577"/>
          <a:ext cx="1383327" cy="878413"/>
        </a:xfrm>
        <a:prstGeom prst="roundRect">
          <a:avLst>
            <a:gd name="adj" fmla="val 10000"/>
          </a:avLst>
        </a:prstGeom>
        <a:solidFill>
          <a:schemeClr val="bg1">
            <a:lumMod val="65000"/>
          </a:schemeClr>
        </a:solidFill>
        <a:ln w="28575">
          <a:solidFill>
            <a:schemeClr val="tx1"/>
          </a:solidFill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DDC4F8F-8EA9-45FE-80B1-BE1142AF4376}">
      <dsp:nvSpPr>
        <dsp:cNvPr id="0" name=""/>
        <dsp:cNvSpPr/>
      </dsp:nvSpPr>
      <dsp:spPr>
        <a:xfrm>
          <a:off x="8617658" y="3754595"/>
          <a:ext cx="1383327" cy="878413"/>
        </a:xfrm>
        <a:prstGeom prst="roundRect">
          <a:avLst>
            <a:gd name="adj" fmla="val 10000"/>
          </a:avLst>
        </a:prstGeom>
        <a:solidFill>
          <a:schemeClr val="bg1"/>
        </a:solidFill>
        <a:ln w="28575" cap="flat" cmpd="sng" algn="ctr">
          <a:solidFill>
            <a:scrgbClr r="0" g="0" b="0"/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b="1" kern="1200" dirty="0">
              <a:latin typeface="Amasis MT Pro" panose="02040504050005020304" pitchFamily="18" charset="-18"/>
            </a:rPr>
            <a:t>ANALÝZA POMĚROVÝCH UKAZATELŮ</a:t>
          </a:r>
        </a:p>
      </dsp:txBody>
      <dsp:txXfrm>
        <a:off x="8643386" y="3780323"/>
        <a:ext cx="1331871" cy="826957"/>
      </dsp:txXfrm>
    </dsp:sp>
    <dsp:sp modelId="{D641D91E-9981-4F1B-8314-C390924F16A5}">
      <dsp:nvSpPr>
        <dsp:cNvPr id="0" name=""/>
        <dsp:cNvSpPr/>
      </dsp:nvSpPr>
      <dsp:spPr>
        <a:xfrm>
          <a:off x="10154689" y="3608577"/>
          <a:ext cx="1383327" cy="878413"/>
        </a:xfrm>
        <a:prstGeom prst="roundRect">
          <a:avLst>
            <a:gd name="adj" fmla="val 10000"/>
          </a:avLst>
        </a:prstGeom>
        <a:solidFill>
          <a:schemeClr val="bg1">
            <a:lumMod val="65000"/>
          </a:schemeClr>
        </a:solidFill>
        <a:ln w="28575">
          <a:solidFill>
            <a:schemeClr val="tx1"/>
          </a:solidFill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6BEA033-E971-4BDB-A9F2-425FF99954C5}">
      <dsp:nvSpPr>
        <dsp:cNvPr id="0" name=""/>
        <dsp:cNvSpPr/>
      </dsp:nvSpPr>
      <dsp:spPr>
        <a:xfrm>
          <a:off x="10308392" y="3754595"/>
          <a:ext cx="1383327" cy="878413"/>
        </a:xfrm>
        <a:prstGeom prst="roundRect">
          <a:avLst>
            <a:gd name="adj" fmla="val 10000"/>
          </a:avLst>
        </a:prstGeom>
        <a:solidFill>
          <a:schemeClr val="bg1"/>
        </a:solidFill>
        <a:ln w="28575" cap="flat" cmpd="sng" algn="ctr">
          <a:solidFill>
            <a:scrgbClr r="0" g="0" b="0"/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b="1" kern="1200" dirty="0">
              <a:latin typeface="Amasis MT Pro" panose="02040504050005020304" pitchFamily="18" charset="-18"/>
            </a:rPr>
            <a:t>ANALÝZA SOUSTAV UKAZATELŮ</a:t>
          </a:r>
        </a:p>
      </dsp:txBody>
      <dsp:txXfrm>
        <a:off x="10334120" y="3780323"/>
        <a:ext cx="1331871" cy="82695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660347-2F66-4208-A79A-A44090BD69B1}">
      <dsp:nvSpPr>
        <dsp:cNvPr id="0" name=""/>
        <dsp:cNvSpPr/>
      </dsp:nvSpPr>
      <dsp:spPr>
        <a:xfrm>
          <a:off x="-4518440" y="-692869"/>
          <a:ext cx="5382657" cy="5382657"/>
        </a:xfrm>
        <a:prstGeom prst="blockArc">
          <a:avLst>
            <a:gd name="adj1" fmla="val 18900000"/>
            <a:gd name="adj2" fmla="val 2700000"/>
            <a:gd name="adj3" fmla="val 401"/>
          </a:avLst>
        </a:pr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ACD3DA-3ACD-4412-9EC5-2D3F34243DD2}">
      <dsp:nvSpPr>
        <dsp:cNvPr id="0" name=""/>
        <dsp:cNvSpPr/>
      </dsp:nvSpPr>
      <dsp:spPr>
        <a:xfrm>
          <a:off x="555802" y="257909"/>
          <a:ext cx="6900655" cy="108294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4511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b="1" kern="1200" dirty="0">
              <a:latin typeface="Amasis MT Pro" panose="02040504050005020304" pitchFamily="18" charset="-18"/>
            </a:rPr>
            <a:t>PŘÍPRAVA A SBĚR DAT</a:t>
          </a:r>
        </a:p>
      </dsp:txBody>
      <dsp:txXfrm>
        <a:off x="555802" y="257909"/>
        <a:ext cx="6900655" cy="1082948"/>
      </dsp:txXfrm>
    </dsp:sp>
    <dsp:sp modelId="{E51CC6E0-02BC-414D-8D87-1A4D34C4E040}">
      <dsp:nvSpPr>
        <dsp:cNvPr id="0" name=""/>
        <dsp:cNvSpPr/>
      </dsp:nvSpPr>
      <dsp:spPr>
        <a:xfrm>
          <a:off x="56187" y="299768"/>
          <a:ext cx="999229" cy="99922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606C86-1714-4E66-84A2-BFF93F3308B4}">
      <dsp:nvSpPr>
        <dsp:cNvPr id="0" name=""/>
        <dsp:cNvSpPr/>
      </dsp:nvSpPr>
      <dsp:spPr>
        <a:xfrm>
          <a:off x="846378" y="1449102"/>
          <a:ext cx="6610079" cy="109871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4511" tIns="50800" rIns="50800" bIns="508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b="1" kern="1200" dirty="0">
              <a:latin typeface="Amasis MT Pro" panose="02040504050005020304" pitchFamily="18" charset="-18"/>
            </a:rPr>
            <a:t>ZÁKLADNÍ ZPRACOVÁNÍ DAT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§"/>
          </a:pPr>
          <a:r>
            <a:rPr lang="cs-CZ" sz="1200" b="1" kern="1200">
              <a:latin typeface="Amasis MT Pro" panose="02040504050005020304" pitchFamily="18" charset="-18"/>
            </a:rPr>
            <a:t>VÝBĚR VHODNÝCH UKAZATELŮ</a:t>
          </a:r>
          <a:endParaRPr lang="cs-CZ" sz="1200" b="1" kern="1200" dirty="0">
            <a:latin typeface="Amasis MT Pro" panose="02040504050005020304" pitchFamily="18" charset="-18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§"/>
          </a:pPr>
          <a:r>
            <a:rPr lang="cs-CZ" sz="1200" b="1" kern="1200">
              <a:latin typeface="Amasis MT Pro" panose="02040504050005020304" pitchFamily="18" charset="-18"/>
            </a:rPr>
            <a:t>VÝPOČET UKAZATELŮ</a:t>
          </a:r>
          <a:endParaRPr lang="cs-CZ" sz="1200" b="1" kern="1200" dirty="0">
            <a:latin typeface="Amasis MT Pro" panose="02040504050005020304" pitchFamily="18" charset="-18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§"/>
          </a:pPr>
          <a:r>
            <a:rPr lang="cs-CZ" sz="1200" b="1" kern="1200">
              <a:latin typeface="Amasis MT Pro" panose="02040504050005020304" pitchFamily="18" charset="-18"/>
            </a:rPr>
            <a:t>HODNOCENÍ VÝSLEDKŮ</a:t>
          </a:r>
          <a:endParaRPr lang="cs-CZ" sz="1200" b="1" kern="1200" dirty="0">
            <a:latin typeface="Amasis MT Pro" panose="02040504050005020304" pitchFamily="18" charset="-18"/>
          </a:endParaRPr>
        </a:p>
      </dsp:txBody>
      <dsp:txXfrm>
        <a:off x="846378" y="1449102"/>
        <a:ext cx="6610079" cy="1098712"/>
      </dsp:txXfrm>
    </dsp:sp>
    <dsp:sp modelId="{C2E04EA4-F302-4B75-ADD8-9A09E05864F9}">
      <dsp:nvSpPr>
        <dsp:cNvPr id="0" name=""/>
        <dsp:cNvSpPr/>
      </dsp:nvSpPr>
      <dsp:spPr>
        <a:xfrm>
          <a:off x="346763" y="1498844"/>
          <a:ext cx="999229" cy="99922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C372C4-4213-4FE7-A15E-C80FCF7CDB54}">
      <dsp:nvSpPr>
        <dsp:cNvPr id="0" name=""/>
        <dsp:cNvSpPr/>
      </dsp:nvSpPr>
      <dsp:spPr>
        <a:xfrm>
          <a:off x="555802" y="2667131"/>
          <a:ext cx="6900655" cy="106080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4511" tIns="50800" rIns="50800" bIns="508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b="1" kern="1200" dirty="0">
              <a:latin typeface="Amasis MT Pro" panose="02040504050005020304" pitchFamily="18" charset="-18"/>
            </a:rPr>
            <a:t>POKROČILÉ ZPRACOVÁNÍ DAT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§"/>
          </a:pPr>
          <a:r>
            <a:rPr lang="cs-CZ" sz="1200" b="1" kern="1200" dirty="0">
              <a:latin typeface="Amasis MT Pro" panose="02040504050005020304" pitchFamily="18" charset="-18"/>
            </a:rPr>
            <a:t>ANALÝZA VÝVOJE V ČASE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§"/>
          </a:pPr>
          <a:r>
            <a:rPr lang="cs-CZ" sz="1200" b="1" kern="1200" dirty="0">
              <a:latin typeface="Amasis MT Pro" panose="02040504050005020304" pitchFamily="18" charset="-18"/>
            </a:rPr>
            <a:t>ZJIŠTĚNÍ ODCHYLEK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§"/>
          </a:pPr>
          <a:r>
            <a:rPr lang="cs-CZ" sz="1200" b="1" kern="1200" dirty="0">
              <a:latin typeface="Amasis MT Pro" panose="02040504050005020304" pitchFamily="18" charset="-18"/>
            </a:rPr>
            <a:t>NÁVRHY NA OPATŘENÍ</a:t>
          </a:r>
        </a:p>
      </dsp:txBody>
      <dsp:txXfrm>
        <a:off x="555802" y="2667131"/>
        <a:ext cx="6900655" cy="1060806"/>
      </dsp:txXfrm>
    </dsp:sp>
    <dsp:sp modelId="{0A6B8D7A-6CCB-47E2-AFEC-018FE824CA9A}">
      <dsp:nvSpPr>
        <dsp:cNvPr id="0" name=""/>
        <dsp:cNvSpPr/>
      </dsp:nvSpPr>
      <dsp:spPr>
        <a:xfrm>
          <a:off x="56187" y="2697919"/>
          <a:ext cx="999229" cy="99922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9F4CCC-5D50-4AFB-8AD8-876BFD0BCFA5}">
      <dsp:nvSpPr>
        <dsp:cNvPr id="0" name=""/>
        <dsp:cNvSpPr/>
      </dsp:nvSpPr>
      <dsp:spPr>
        <a:xfrm>
          <a:off x="5360126" y="5418403"/>
          <a:ext cx="1557928" cy="4314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405045" y="0"/>
              </a:lnTo>
              <a:lnTo>
                <a:pt x="1405045" y="431473"/>
              </a:lnTo>
              <a:lnTo>
                <a:pt x="1557928" y="431473"/>
              </a:lnTo>
            </a:path>
          </a:pathLst>
        </a:custGeom>
        <a:noFill/>
        <a:ln w="28575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ECF347-C80B-40F8-A63F-8B37EE2D4031}">
      <dsp:nvSpPr>
        <dsp:cNvPr id="0" name=""/>
        <dsp:cNvSpPr/>
      </dsp:nvSpPr>
      <dsp:spPr>
        <a:xfrm>
          <a:off x="5360126" y="5372683"/>
          <a:ext cx="154869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395811" y="45720"/>
              </a:lnTo>
              <a:lnTo>
                <a:pt x="1395811" y="49664"/>
              </a:lnTo>
              <a:lnTo>
                <a:pt x="1548694" y="49664"/>
              </a:lnTo>
            </a:path>
          </a:pathLst>
        </a:custGeom>
        <a:noFill/>
        <a:ln w="28575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9871DF-234C-4858-A3F8-8340C1C73ABD}">
      <dsp:nvSpPr>
        <dsp:cNvPr id="0" name=""/>
        <dsp:cNvSpPr/>
      </dsp:nvSpPr>
      <dsp:spPr>
        <a:xfrm>
          <a:off x="5360126" y="4949709"/>
          <a:ext cx="1557928" cy="468694"/>
        </a:xfrm>
        <a:custGeom>
          <a:avLst/>
          <a:gdLst/>
          <a:ahLst/>
          <a:cxnLst/>
          <a:rect l="0" t="0" r="0" b="0"/>
          <a:pathLst>
            <a:path>
              <a:moveTo>
                <a:pt x="0" y="468694"/>
              </a:moveTo>
              <a:lnTo>
                <a:pt x="1405045" y="468694"/>
              </a:lnTo>
              <a:lnTo>
                <a:pt x="1405045" y="0"/>
              </a:lnTo>
              <a:lnTo>
                <a:pt x="1557928" y="0"/>
              </a:lnTo>
            </a:path>
          </a:pathLst>
        </a:custGeom>
        <a:noFill/>
        <a:ln w="28575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052F8A-A90E-46FD-8222-8AD1661FE55A}">
      <dsp:nvSpPr>
        <dsp:cNvPr id="0" name=""/>
        <dsp:cNvSpPr/>
      </dsp:nvSpPr>
      <dsp:spPr>
        <a:xfrm>
          <a:off x="2373424" y="2656004"/>
          <a:ext cx="644649" cy="27623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91765" y="0"/>
              </a:lnTo>
              <a:lnTo>
                <a:pt x="491765" y="2762398"/>
              </a:lnTo>
              <a:lnTo>
                <a:pt x="644649" y="2762398"/>
              </a:lnTo>
            </a:path>
          </a:pathLst>
        </a:custGeom>
        <a:noFill/>
        <a:ln w="28575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AD76F1-BF52-4A75-A1FB-21355F814E17}">
      <dsp:nvSpPr>
        <dsp:cNvPr id="0" name=""/>
        <dsp:cNvSpPr/>
      </dsp:nvSpPr>
      <dsp:spPr>
        <a:xfrm>
          <a:off x="5360126" y="3306965"/>
          <a:ext cx="2116320" cy="11312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963436" y="0"/>
              </a:lnTo>
              <a:lnTo>
                <a:pt x="1963436" y="1131297"/>
              </a:lnTo>
              <a:lnTo>
                <a:pt x="2116320" y="1131297"/>
              </a:lnTo>
            </a:path>
          </a:pathLst>
        </a:custGeom>
        <a:noFill/>
        <a:ln w="28575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FA1C6A-E948-4C87-8347-5EBC444654ED}">
      <dsp:nvSpPr>
        <dsp:cNvPr id="0" name=""/>
        <dsp:cNvSpPr/>
      </dsp:nvSpPr>
      <dsp:spPr>
        <a:xfrm>
          <a:off x="5360126" y="3306965"/>
          <a:ext cx="2116320" cy="6781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963436" y="0"/>
              </a:lnTo>
              <a:lnTo>
                <a:pt x="1963436" y="678184"/>
              </a:lnTo>
              <a:lnTo>
                <a:pt x="2116320" y="678184"/>
              </a:lnTo>
            </a:path>
          </a:pathLst>
        </a:custGeom>
        <a:noFill/>
        <a:ln w="28575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22AEC6-94F1-4ACC-88D9-34B73C93749B}">
      <dsp:nvSpPr>
        <dsp:cNvPr id="0" name=""/>
        <dsp:cNvSpPr/>
      </dsp:nvSpPr>
      <dsp:spPr>
        <a:xfrm>
          <a:off x="5360126" y="3306965"/>
          <a:ext cx="2116320" cy="1366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963436" y="0"/>
              </a:lnTo>
              <a:lnTo>
                <a:pt x="1963436" y="136645"/>
              </a:lnTo>
              <a:lnTo>
                <a:pt x="2116320" y="136645"/>
              </a:lnTo>
            </a:path>
          </a:pathLst>
        </a:custGeom>
        <a:noFill/>
        <a:ln w="28575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F75BA3-2BDC-421C-A9A6-F9A519D718D7}">
      <dsp:nvSpPr>
        <dsp:cNvPr id="0" name=""/>
        <dsp:cNvSpPr/>
      </dsp:nvSpPr>
      <dsp:spPr>
        <a:xfrm>
          <a:off x="5360126" y="2902072"/>
          <a:ext cx="2116320" cy="404893"/>
        </a:xfrm>
        <a:custGeom>
          <a:avLst/>
          <a:gdLst/>
          <a:ahLst/>
          <a:cxnLst/>
          <a:rect l="0" t="0" r="0" b="0"/>
          <a:pathLst>
            <a:path>
              <a:moveTo>
                <a:pt x="0" y="404893"/>
              </a:moveTo>
              <a:lnTo>
                <a:pt x="1963436" y="404893"/>
              </a:lnTo>
              <a:lnTo>
                <a:pt x="1963436" y="0"/>
              </a:lnTo>
              <a:lnTo>
                <a:pt x="2116320" y="0"/>
              </a:lnTo>
            </a:path>
          </a:pathLst>
        </a:custGeom>
        <a:noFill/>
        <a:ln w="28575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844D3C-7227-458C-A3F4-C8F70B8ABBA7}">
      <dsp:nvSpPr>
        <dsp:cNvPr id="0" name=""/>
        <dsp:cNvSpPr/>
      </dsp:nvSpPr>
      <dsp:spPr>
        <a:xfrm>
          <a:off x="5360126" y="2360533"/>
          <a:ext cx="2116320" cy="946432"/>
        </a:xfrm>
        <a:custGeom>
          <a:avLst/>
          <a:gdLst/>
          <a:ahLst/>
          <a:cxnLst/>
          <a:rect l="0" t="0" r="0" b="0"/>
          <a:pathLst>
            <a:path>
              <a:moveTo>
                <a:pt x="0" y="946432"/>
              </a:moveTo>
              <a:lnTo>
                <a:pt x="1963436" y="946432"/>
              </a:lnTo>
              <a:lnTo>
                <a:pt x="1963436" y="0"/>
              </a:lnTo>
              <a:lnTo>
                <a:pt x="2116320" y="0"/>
              </a:lnTo>
            </a:path>
          </a:pathLst>
        </a:custGeom>
        <a:noFill/>
        <a:ln w="28575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E43EA8-CFD2-4B43-BB0A-DA980ACB80D4}">
      <dsp:nvSpPr>
        <dsp:cNvPr id="0" name=""/>
        <dsp:cNvSpPr/>
      </dsp:nvSpPr>
      <dsp:spPr>
        <a:xfrm>
          <a:off x="2373424" y="2656004"/>
          <a:ext cx="644649" cy="6509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91765" y="0"/>
              </a:lnTo>
              <a:lnTo>
                <a:pt x="491765" y="650960"/>
              </a:lnTo>
              <a:lnTo>
                <a:pt x="644649" y="650960"/>
              </a:lnTo>
            </a:path>
          </a:pathLst>
        </a:custGeom>
        <a:noFill/>
        <a:ln w="28575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39332B-3962-4FB6-A269-31517B411674}">
      <dsp:nvSpPr>
        <dsp:cNvPr id="0" name=""/>
        <dsp:cNvSpPr/>
      </dsp:nvSpPr>
      <dsp:spPr>
        <a:xfrm>
          <a:off x="5360126" y="1607094"/>
          <a:ext cx="145210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6503"/>
              </a:moveTo>
              <a:lnTo>
                <a:pt x="1299219" y="46503"/>
              </a:lnTo>
              <a:lnTo>
                <a:pt x="1299219" y="45720"/>
              </a:lnTo>
              <a:lnTo>
                <a:pt x="1452102" y="45720"/>
              </a:lnTo>
            </a:path>
          </a:pathLst>
        </a:custGeom>
        <a:noFill/>
        <a:ln w="28575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3">
          <a:schemeClr val="dk1"/>
        </a:lnRef>
        <a:fillRef idx="0">
          <a:schemeClr val="dk1"/>
        </a:fillRef>
        <a:effectRef idx="2">
          <a:schemeClr val="dk1"/>
        </a:effectRef>
        <a:fontRef idx="minor">
          <a:schemeClr val="tx1"/>
        </a:fontRef>
      </dsp:style>
    </dsp:sp>
    <dsp:sp modelId="{8C335FF5-CB3D-4851-AB9D-4E7DF4FB4E73}">
      <dsp:nvSpPr>
        <dsp:cNvPr id="0" name=""/>
        <dsp:cNvSpPr/>
      </dsp:nvSpPr>
      <dsp:spPr>
        <a:xfrm>
          <a:off x="2373424" y="1653597"/>
          <a:ext cx="644649" cy="1002407"/>
        </a:xfrm>
        <a:custGeom>
          <a:avLst/>
          <a:gdLst/>
          <a:ahLst/>
          <a:cxnLst/>
          <a:rect l="0" t="0" r="0" b="0"/>
          <a:pathLst>
            <a:path>
              <a:moveTo>
                <a:pt x="0" y="1002407"/>
              </a:moveTo>
              <a:lnTo>
                <a:pt x="491765" y="1002407"/>
              </a:lnTo>
              <a:lnTo>
                <a:pt x="491765" y="0"/>
              </a:lnTo>
              <a:lnTo>
                <a:pt x="644649" y="0"/>
              </a:lnTo>
            </a:path>
          </a:pathLst>
        </a:custGeom>
        <a:noFill/>
        <a:ln w="28575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C86040-F1BB-4C6D-A5FA-5EA62AA378A8}">
      <dsp:nvSpPr>
        <dsp:cNvPr id="0" name=""/>
        <dsp:cNvSpPr/>
      </dsp:nvSpPr>
      <dsp:spPr>
        <a:xfrm>
          <a:off x="5360126" y="661530"/>
          <a:ext cx="2427361" cy="2912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274478" y="0"/>
              </a:lnTo>
              <a:lnTo>
                <a:pt x="2274478" y="291288"/>
              </a:lnTo>
              <a:lnTo>
                <a:pt x="2427361" y="291288"/>
              </a:lnTo>
            </a:path>
          </a:pathLst>
        </a:custGeom>
        <a:noFill/>
        <a:ln w="28575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4E464E-6B91-4F8F-A4CB-F8556C64E68D}">
      <dsp:nvSpPr>
        <dsp:cNvPr id="0" name=""/>
        <dsp:cNvSpPr/>
      </dsp:nvSpPr>
      <dsp:spPr>
        <a:xfrm>
          <a:off x="5360126" y="295420"/>
          <a:ext cx="2427361" cy="366110"/>
        </a:xfrm>
        <a:custGeom>
          <a:avLst/>
          <a:gdLst/>
          <a:ahLst/>
          <a:cxnLst/>
          <a:rect l="0" t="0" r="0" b="0"/>
          <a:pathLst>
            <a:path>
              <a:moveTo>
                <a:pt x="0" y="366110"/>
              </a:moveTo>
              <a:lnTo>
                <a:pt x="2274478" y="366110"/>
              </a:lnTo>
              <a:lnTo>
                <a:pt x="2274478" y="0"/>
              </a:lnTo>
              <a:lnTo>
                <a:pt x="2427361" y="0"/>
              </a:lnTo>
            </a:path>
          </a:pathLst>
        </a:custGeom>
        <a:noFill/>
        <a:ln w="28575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5BE310-30C7-4234-BB49-3527E26D4050}">
      <dsp:nvSpPr>
        <dsp:cNvPr id="0" name=""/>
        <dsp:cNvSpPr/>
      </dsp:nvSpPr>
      <dsp:spPr>
        <a:xfrm>
          <a:off x="2373424" y="661530"/>
          <a:ext cx="644649" cy="1994474"/>
        </a:xfrm>
        <a:custGeom>
          <a:avLst/>
          <a:gdLst/>
          <a:ahLst/>
          <a:cxnLst/>
          <a:rect l="0" t="0" r="0" b="0"/>
          <a:pathLst>
            <a:path>
              <a:moveTo>
                <a:pt x="0" y="1994474"/>
              </a:moveTo>
              <a:lnTo>
                <a:pt x="491765" y="1994474"/>
              </a:lnTo>
              <a:lnTo>
                <a:pt x="491765" y="0"/>
              </a:lnTo>
              <a:lnTo>
                <a:pt x="644649" y="0"/>
              </a:lnTo>
            </a:path>
          </a:pathLst>
        </a:custGeom>
        <a:noFill/>
        <a:ln w="28575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11C670-D3EC-4F2F-8C3B-5903258E5A6A}">
      <dsp:nvSpPr>
        <dsp:cNvPr id="0" name=""/>
        <dsp:cNvSpPr/>
      </dsp:nvSpPr>
      <dsp:spPr>
        <a:xfrm>
          <a:off x="0" y="2149312"/>
          <a:ext cx="2373424" cy="1013384"/>
        </a:xfrm>
        <a:prstGeom prst="rect">
          <a:avLst/>
        </a:prstGeom>
        <a:solidFill>
          <a:schemeClr val="bg1"/>
        </a:solidFill>
        <a:ln w="28575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b="1" kern="1200">
              <a:solidFill>
                <a:schemeClr val="tx1"/>
              </a:solidFill>
              <a:latin typeface="Amasis MT Pro" panose="02040504050005020304" pitchFamily="18" charset="-18"/>
            </a:rPr>
            <a:t>TECHNICKÁ ANALÝZA</a:t>
          </a:r>
          <a:endParaRPr lang="cs-CZ" sz="1800" b="1" kern="1200" dirty="0">
            <a:solidFill>
              <a:schemeClr val="tx1"/>
            </a:solidFill>
            <a:latin typeface="Amasis MT Pro" panose="02040504050005020304" pitchFamily="18" charset="-18"/>
          </a:endParaRPr>
        </a:p>
      </dsp:txBody>
      <dsp:txXfrm>
        <a:off x="0" y="2149312"/>
        <a:ext cx="2373424" cy="1013384"/>
      </dsp:txXfrm>
    </dsp:sp>
    <dsp:sp modelId="{6174A532-8803-42E8-8379-70B5CCBDD9CB}">
      <dsp:nvSpPr>
        <dsp:cNvPr id="0" name=""/>
        <dsp:cNvSpPr/>
      </dsp:nvSpPr>
      <dsp:spPr>
        <a:xfrm>
          <a:off x="3018074" y="282892"/>
          <a:ext cx="2342052" cy="757276"/>
        </a:xfrm>
        <a:prstGeom prst="rect">
          <a:avLst/>
        </a:prstGeom>
        <a:solidFill>
          <a:schemeClr val="bg1"/>
        </a:solidFill>
        <a:ln w="28575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b="1" kern="1200">
              <a:solidFill>
                <a:schemeClr val="tx1"/>
              </a:solidFill>
              <a:latin typeface="Amasis MT Pro" panose="02040504050005020304" pitchFamily="18" charset="-18"/>
            </a:rPr>
            <a:t>ANALÝZA ABSOLUTNÍCH UKAZATELŮ</a:t>
          </a:r>
          <a:endParaRPr lang="cs-CZ" sz="1400" b="1" kern="1200" dirty="0">
            <a:solidFill>
              <a:schemeClr val="tx1"/>
            </a:solidFill>
            <a:latin typeface="Amasis MT Pro" panose="02040504050005020304" pitchFamily="18" charset="-18"/>
          </a:endParaRPr>
        </a:p>
      </dsp:txBody>
      <dsp:txXfrm>
        <a:off x="3018074" y="282892"/>
        <a:ext cx="2342052" cy="757276"/>
      </dsp:txXfrm>
    </dsp:sp>
    <dsp:sp modelId="{DB37798A-0823-41A6-B502-10ECF84CB4D0}">
      <dsp:nvSpPr>
        <dsp:cNvPr id="0" name=""/>
        <dsp:cNvSpPr/>
      </dsp:nvSpPr>
      <dsp:spPr>
        <a:xfrm>
          <a:off x="7787488" y="62272"/>
          <a:ext cx="3222875" cy="466294"/>
        </a:xfrm>
        <a:prstGeom prst="rect">
          <a:avLst/>
        </a:prstGeom>
        <a:solidFill>
          <a:schemeClr val="bg1"/>
        </a:solidFill>
        <a:ln w="28575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cs-CZ" sz="1400" b="1" kern="1200">
              <a:solidFill>
                <a:schemeClr val="tx1"/>
              </a:solidFill>
              <a:latin typeface="Amasis MT Pro" panose="02040504050005020304" pitchFamily="18" charset="-18"/>
            </a:rPr>
            <a:t>ANALÝZA TRENDŮ</a:t>
          </a:r>
        </a:p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cs-CZ" sz="1400" b="1" kern="1200">
              <a:solidFill>
                <a:schemeClr val="tx1"/>
              </a:solidFill>
              <a:latin typeface="Amasis MT Pro" panose="02040504050005020304" pitchFamily="18" charset="-18"/>
            </a:rPr>
            <a:t>HORIZONTÁLNÍ</a:t>
          </a:r>
          <a:r>
            <a:rPr lang="cs-CZ" sz="1200" b="1" kern="1200">
              <a:solidFill>
                <a:schemeClr val="tx1"/>
              </a:solidFill>
              <a:latin typeface="Amasis MT Pro" panose="02040504050005020304" pitchFamily="18" charset="-18"/>
            </a:rPr>
            <a:t> </a:t>
          </a:r>
          <a:r>
            <a:rPr lang="cs-CZ" sz="1400" b="1" kern="1200">
              <a:solidFill>
                <a:schemeClr val="tx1"/>
              </a:solidFill>
              <a:latin typeface="Amasis MT Pro" panose="02040504050005020304" pitchFamily="18" charset="-18"/>
            </a:rPr>
            <a:t>ANALÝZA</a:t>
          </a:r>
          <a:endParaRPr lang="cs-CZ" sz="1200" b="1" kern="1200" dirty="0">
            <a:solidFill>
              <a:schemeClr val="tx1"/>
            </a:solidFill>
            <a:latin typeface="Amasis MT Pro" panose="02040504050005020304" pitchFamily="18" charset="-18"/>
          </a:endParaRPr>
        </a:p>
      </dsp:txBody>
      <dsp:txXfrm>
        <a:off x="7787488" y="62272"/>
        <a:ext cx="3222875" cy="466294"/>
      </dsp:txXfrm>
    </dsp:sp>
    <dsp:sp modelId="{0690FEEB-76E2-4FB7-9D68-C07F2C49362E}">
      <dsp:nvSpPr>
        <dsp:cNvPr id="0" name=""/>
        <dsp:cNvSpPr/>
      </dsp:nvSpPr>
      <dsp:spPr>
        <a:xfrm>
          <a:off x="7787488" y="719671"/>
          <a:ext cx="3222875" cy="466294"/>
        </a:xfrm>
        <a:prstGeom prst="rect">
          <a:avLst/>
        </a:prstGeom>
        <a:solidFill>
          <a:schemeClr val="bg1"/>
        </a:solidFill>
        <a:ln w="28575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cs-CZ" sz="1400" b="1" kern="1200">
              <a:solidFill>
                <a:schemeClr val="tx1"/>
              </a:solidFill>
              <a:latin typeface="Amasis MT Pro" panose="02040504050005020304" pitchFamily="18" charset="-18"/>
            </a:rPr>
            <a:t>PROCENTNÍ ROZBOR</a:t>
          </a:r>
        </a:p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cs-CZ" sz="1400" b="1" kern="1200">
              <a:solidFill>
                <a:schemeClr val="tx1"/>
              </a:solidFill>
              <a:latin typeface="Amasis MT Pro" panose="02040504050005020304" pitchFamily="18" charset="-18"/>
            </a:rPr>
            <a:t>VERTIKÁLNÍ ANALÝZA</a:t>
          </a:r>
          <a:endParaRPr lang="cs-CZ" sz="1400" b="1" kern="1200" dirty="0">
            <a:solidFill>
              <a:schemeClr val="tx1"/>
            </a:solidFill>
            <a:latin typeface="Amasis MT Pro" panose="02040504050005020304" pitchFamily="18" charset="-18"/>
          </a:endParaRPr>
        </a:p>
      </dsp:txBody>
      <dsp:txXfrm>
        <a:off x="7787488" y="719671"/>
        <a:ext cx="3222875" cy="466294"/>
      </dsp:txXfrm>
    </dsp:sp>
    <dsp:sp modelId="{93947B0C-2B06-4058-8ABF-E8FDC1640D91}">
      <dsp:nvSpPr>
        <dsp:cNvPr id="0" name=""/>
        <dsp:cNvSpPr/>
      </dsp:nvSpPr>
      <dsp:spPr>
        <a:xfrm>
          <a:off x="3018074" y="1274959"/>
          <a:ext cx="2342052" cy="757276"/>
        </a:xfrm>
        <a:prstGeom prst="rect">
          <a:avLst/>
        </a:prstGeom>
        <a:solidFill>
          <a:schemeClr val="bg1"/>
        </a:solidFill>
        <a:ln w="28575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b="1" kern="1200">
              <a:solidFill>
                <a:schemeClr val="tx1"/>
              </a:solidFill>
              <a:latin typeface="Amasis MT Pro" panose="02040504050005020304" pitchFamily="18" charset="-18"/>
            </a:rPr>
            <a:t>ANALÝZA ROZDÍLOVÝCH UKAZATELŮ</a:t>
          </a:r>
          <a:endParaRPr lang="cs-CZ" sz="1400" b="1" kern="1200" dirty="0">
            <a:solidFill>
              <a:schemeClr val="tx1"/>
            </a:solidFill>
            <a:latin typeface="Amasis MT Pro" panose="02040504050005020304" pitchFamily="18" charset="-18"/>
          </a:endParaRPr>
        </a:p>
      </dsp:txBody>
      <dsp:txXfrm>
        <a:off x="3018074" y="1274959"/>
        <a:ext cx="2342052" cy="757276"/>
      </dsp:txXfrm>
    </dsp:sp>
    <dsp:sp modelId="{B82CB010-3BF6-40E0-BC66-FA59346D35ED}">
      <dsp:nvSpPr>
        <dsp:cNvPr id="0" name=""/>
        <dsp:cNvSpPr/>
      </dsp:nvSpPr>
      <dsp:spPr>
        <a:xfrm>
          <a:off x="6812229" y="1413698"/>
          <a:ext cx="3312312" cy="478231"/>
        </a:xfrm>
        <a:prstGeom prst="rect">
          <a:avLst/>
        </a:prstGeom>
        <a:solidFill>
          <a:schemeClr val="bg1"/>
        </a:solidFill>
        <a:ln w="28575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b="1" kern="1200">
              <a:solidFill>
                <a:schemeClr val="tx1"/>
              </a:solidFill>
              <a:latin typeface="Amasis MT Pro" panose="02040504050005020304" pitchFamily="18" charset="-18"/>
            </a:rPr>
            <a:t>ANALÝZA FONDŮ FINANČNÍCH PROSTŘEDKŮ</a:t>
          </a:r>
          <a:endParaRPr lang="cs-CZ" sz="1400" b="1" kern="1200" dirty="0">
            <a:solidFill>
              <a:schemeClr val="tx1"/>
            </a:solidFill>
            <a:latin typeface="Amasis MT Pro" panose="02040504050005020304" pitchFamily="18" charset="-18"/>
          </a:endParaRPr>
        </a:p>
      </dsp:txBody>
      <dsp:txXfrm>
        <a:off x="6812229" y="1413698"/>
        <a:ext cx="3312312" cy="478231"/>
      </dsp:txXfrm>
    </dsp:sp>
    <dsp:sp modelId="{C9400F2F-EFAB-4518-A1B0-E3A26F394770}">
      <dsp:nvSpPr>
        <dsp:cNvPr id="0" name=""/>
        <dsp:cNvSpPr/>
      </dsp:nvSpPr>
      <dsp:spPr>
        <a:xfrm>
          <a:off x="3018074" y="2928327"/>
          <a:ext cx="2342052" cy="757276"/>
        </a:xfrm>
        <a:prstGeom prst="rect">
          <a:avLst/>
        </a:prstGeom>
        <a:solidFill>
          <a:schemeClr val="bg1"/>
        </a:solidFill>
        <a:ln w="28575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b="1" kern="1200">
              <a:solidFill>
                <a:schemeClr val="tx1"/>
              </a:solidFill>
              <a:latin typeface="Amasis MT Pro" panose="02040504050005020304" pitchFamily="18" charset="-18"/>
            </a:rPr>
            <a:t>ANALÝZA POMĚROVÝCH UKAZATELŮ</a:t>
          </a:r>
          <a:endParaRPr lang="cs-CZ" sz="1400" b="1" kern="1200" dirty="0">
            <a:solidFill>
              <a:schemeClr val="tx1"/>
            </a:solidFill>
            <a:latin typeface="Amasis MT Pro" panose="02040504050005020304" pitchFamily="18" charset="-18"/>
          </a:endParaRPr>
        </a:p>
      </dsp:txBody>
      <dsp:txXfrm>
        <a:off x="3018074" y="2928327"/>
        <a:ext cx="2342052" cy="757276"/>
      </dsp:txXfrm>
    </dsp:sp>
    <dsp:sp modelId="{3FAC6F21-5E25-4F0A-AE98-E37DACA9654D}">
      <dsp:nvSpPr>
        <dsp:cNvPr id="0" name=""/>
        <dsp:cNvSpPr/>
      </dsp:nvSpPr>
      <dsp:spPr>
        <a:xfrm>
          <a:off x="7476447" y="2185316"/>
          <a:ext cx="3247750" cy="350434"/>
        </a:xfrm>
        <a:prstGeom prst="rect">
          <a:avLst/>
        </a:prstGeom>
        <a:solidFill>
          <a:schemeClr val="bg1"/>
        </a:solidFill>
        <a:ln w="28575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b="1" kern="1200">
              <a:solidFill>
                <a:schemeClr val="tx1"/>
              </a:solidFill>
              <a:latin typeface="Amasis MT Pro" panose="02040504050005020304" pitchFamily="18" charset="-18"/>
            </a:rPr>
            <a:t>ANALÝZA RENTABILITY</a:t>
          </a:r>
          <a:endParaRPr lang="cs-CZ" sz="1400" b="1" kern="1200" dirty="0">
            <a:solidFill>
              <a:schemeClr val="tx1"/>
            </a:solidFill>
            <a:latin typeface="Amasis MT Pro" panose="02040504050005020304" pitchFamily="18" charset="-18"/>
          </a:endParaRPr>
        </a:p>
      </dsp:txBody>
      <dsp:txXfrm>
        <a:off x="7476447" y="2185316"/>
        <a:ext cx="3247750" cy="350434"/>
      </dsp:txXfrm>
    </dsp:sp>
    <dsp:sp modelId="{EE64A6CD-063C-483F-A225-D0DC750BA04F}">
      <dsp:nvSpPr>
        <dsp:cNvPr id="0" name=""/>
        <dsp:cNvSpPr/>
      </dsp:nvSpPr>
      <dsp:spPr>
        <a:xfrm>
          <a:off x="7476447" y="2726854"/>
          <a:ext cx="3247750" cy="350434"/>
        </a:xfrm>
        <a:prstGeom prst="rect">
          <a:avLst/>
        </a:prstGeom>
        <a:solidFill>
          <a:schemeClr val="bg1"/>
        </a:solidFill>
        <a:ln w="28575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b="1" kern="1200">
              <a:solidFill>
                <a:schemeClr val="tx1"/>
              </a:solidFill>
              <a:latin typeface="Amasis MT Pro" panose="02040504050005020304" pitchFamily="18" charset="-18"/>
            </a:rPr>
            <a:t>ANALÝZA AKTIVITY</a:t>
          </a:r>
          <a:endParaRPr lang="cs-CZ" sz="1400" b="1" kern="1200" dirty="0">
            <a:solidFill>
              <a:schemeClr val="tx1"/>
            </a:solidFill>
            <a:latin typeface="Amasis MT Pro" panose="02040504050005020304" pitchFamily="18" charset="-18"/>
          </a:endParaRPr>
        </a:p>
      </dsp:txBody>
      <dsp:txXfrm>
        <a:off x="7476447" y="2726854"/>
        <a:ext cx="3247750" cy="350434"/>
      </dsp:txXfrm>
    </dsp:sp>
    <dsp:sp modelId="{6BE45415-65F1-4A5E-877C-33F75D2DFF57}">
      <dsp:nvSpPr>
        <dsp:cNvPr id="0" name=""/>
        <dsp:cNvSpPr/>
      </dsp:nvSpPr>
      <dsp:spPr>
        <a:xfrm>
          <a:off x="7476447" y="3268393"/>
          <a:ext cx="3247750" cy="350434"/>
        </a:xfrm>
        <a:prstGeom prst="rect">
          <a:avLst/>
        </a:prstGeom>
        <a:solidFill>
          <a:schemeClr val="bg1"/>
        </a:solidFill>
        <a:ln w="28575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b="1" kern="1200">
              <a:solidFill>
                <a:schemeClr val="tx1"/>
              </a:solidFill>
              <a:latin typeface="Amasis MT Pro" panose="02040504050005020304" pitchFamily="18" charset="-18"/>
            </a:rPr>
            <a:t>ANALÝZA LIKVIDITY</a:t>
          </a:r>
          <a:endParaRPr lang="cs-CZ" sz="1400" b="1" kern="1200" dirty="0">
            <a:solidFill>
              <a:schemeClr val="tx1"/>
            </a:solidFill>
            <a:latin typeface="Amasis MT Pro" panose="02040504050005020304" pitchFamily="18" charset="-18"/>
          </a:endParaRPr>
        </a:p>
      </dsp:txBody>
      <dsp:txXfrm>
        <a:off x="7476447" y="3268393"/>
        <a:ext cx="3247750" cy="350434"/>
      </dsp:txXfrm>
    </dsp:sp>
    <dsp:sp modelId="{CED2B1F0-FF4E-4DB1-9B26-37AB82C63399}">
      <dsp:nvSpPr>
        <dsp:cNvPr id="0" name=""/>
        <dsp:cNvSpPr/>
      </dsp:nvSpPr>
      <dsp:spPr>
        <a:xfrm>
          <a:off x="7476447" y="3809932"/>
          <a:ext cx="3247750" cy="350434"/>
        </a:xfrm>
        <a:prstGeom prst="rect">
          <a:avLst/>
        </a:prstGeom>
        <a:solidFill>
          <a:schemeClr val="bg1"/>
        </a:solidFill>
        <a:ln w="28575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b="1" kern="1200">
              <a:solidFill>
                <a:schemeClr val="tx1"/>
              </a:solidFill>
              <a:latin typeface="Amasis MT Pro" panose="02040504050005020304" pitchFamily="18" charset="-18"/>
            </a:rPr>
            <a:t>ANALÝZA ZADLUŽENOSTI</a:t>
          </a:r>
          <a:endParaRPr lang="cs-CZ" sz="1400" b="1" kern="1200" dirty="0">
            <a:solidFill>
              <a:schemeClr val="tx1"/>
            </a:solidFill>
            <a:latin typeface="Amasis MT Pro" panose="02040504050005020304" pitchFamily="18" charset="-18"/>
          </a:endParaRPr>
        </a:p>
      </dsp:txBody>
      <dsp:txXfrm>
        <a:off x="7476447" y="3809932"/>
        <a:ext cx="3247750" cy="350434"/>
      </dsp:txXfrm>
    </dsp:sp>
    <dsp:sp modelId="{333BD99A-03AF-4777-8E64-26BF73C795B7}">
      <dsp:nvSpPr>
        <dsp:cNvPr id="0" name=""/>
        <dsp:cNvSpPr/>
      </dsp:nvSpPr>
      <dsp:spPr>
        <a:xfrm>
          <a:off x="7476447" y="4298192"/>
          <a:ext cx="3268328" cy="280140"/>
        </a:xfrm>
        <a:prstGeom prst="rect">
          <a:avLst/>
        </a:prstGeom>
        <a:solidFill>
          <a:schemeClr val="bg1"/>
        </a:solidFill>
        <a:ln w="28575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b="1" kern="1200">
              <a:solidFill>
                <a:schemeClr val="tx1"/>
              </a:solidFill>
              <a:latin typeface="Amasis MT Pro" panose="02040504050005020304" pitchFamily="18" charset="-18"/>
            </a:rPr>
            <a:t>ANALÝZA CASH FLOW</a:t>
          </a:r>
          <a:endParaRPr lang="cs-CZ" sz="1400" b="1" kern="1200" dirty="0">
            <a:solidFill>
              <a:schemeClr val="tx1"/>
            </a:solidFill>
            <a:latin typeface="Amasis MT Pro" panose="02040504050005020304" pitchFamily="18" charset="-18"/>
          </a:endParaRPr>
        </a:p>
      </dsp:txBody>
      <dsp:txXfrm>
        <a:off x="7476447" y="4298192"/>
        <a:ext cx="3268328" cy="280140"/>
      </dsp:txXfrm>
    </dsp:sp>
    <dsp:sp modelId="{EA28C19A-CFA6-46D2-9D83-176E332705B6}">
      <dsp:nvSpPr>
        <dsp:cNvPr id="0" name=""/>
        <dsp:cNvSpPr/>
      </dsp:nvSpPr>
      <dsp:spPr>
        <a:xfrm>
          <a:off x="3018074" y="5106513"/>
          <a:ext cx="2342052" cy="623781"/>
        </a:xfrm>
        <a:prstGeom prst="rect">
          <a:avLst/>
        </a:prstGeom>
        <a:solidFill>
          <a:schemeClr val="bg1"/>
        </a:solidFill>
        <a:ln w="28575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cs-CZ" sz="1400" b="1" kern="1200">
              <a:solidFill>
                <a:schemeClr val="tx1"/>
              </a:solidFill>
              <a:latin typeface="Amasis MT Pro" panose="02040504050005020304" pitchFamily="18" charset="-18"/>
            </a:rPr>
            <a:t>ANALÝZA SOUSTAV </a:t>
          </a:r>
        </a:p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cs-CZ" sz="1400" b="1" kern="1200">
              <a:solidFill>
                <a:schemeClr val="tx1"/>
              </a:solidFill>
              <a:latin typeface="Amasis MT Pro" panose="02040504050005020304" pitchFamily="18" charset="-18"/>
            </a:rPr>
            <a:t>UKAZATELŮ</a:t>
          </a:r>
          <a:endParaRPr lang="cs-CZ" sz="1400" b="1" kern="1200" dirty="0">
            <a:solidFill>
              <a:schemeClr val="tx1"/>
            </a:solidFill>
            <a:latin typeface="Amasis MT Pro" panose="02040504050005020304" pitchFamily="18" charset="-18"/>
          </a:endParaRPr>
        </a:p>
      </dsp:txBody>
      <dsp:txXfrm>
        <a:off x="3018074" y="5106513"/>
        <a:ext cx="2342052" cy="623781"/>
      </dsp:txXfrm>
    </dsp:sp>
    <dsp:sp modelId="{621AAA30-76A9-49BB-AC65-6E10D83A81C2}">
      <dsp:nvSpPr>
        <dsp:cNvPr id="0" name=""/>
        <dsp:cNvSpPr/>
      </dsp:nvSpPr>
      <dsp:spPr>
        <a:xfrm>
          <a:off x="6918055" y="4781015"/>
          <a:ext cx="3069686" cy="337387"/>
        </a:xfrm>
        <a:prstGeom prst="rect">
          <a:avLst/>
        </a:prstGeom>
        <a:solidFill>
          <a:schemeClr val="bg1"/>
        </a:solidFill>
        <a:ln w="28575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b="1" kern="1200">
              <a:solidFill>
                <a:schemeClr val="tx1"/>
              </a:solidFill>
              <a:latin typeface="Amasis MT Pro" panose="02040504050005020304" pitchFamily="18" charset="-18"/>
            </a:rPr>
            <a:t>BONITNÍ MODELY</a:t>
          </a:r>
          <a:endParaRPr lang="cs-CZ" sz="1400" b="1" kern="1200" dirty="0">
            <a:solidFill>
              <a:schemeClr val="tx1"/>
            </a:solidFill>
            <a:latin typeface="Amasis MT Pro" panose="02040504050005020304" pitchFamily="18" charset="-18"/>
          </a:endParaRPr>
        </a:p>
      </dsp:txBody>
      <dsp:txXfrm>
        <a:off x="6918055" y="4781015"/>
        <a:ext cx="3069686" cy="337387"/>
      </dsp:txXfrm>
    </dsp:sp>
    <dsp:sp modelId="{74BE2156-4485-45EF-AEC5-DFFFD2D31A8B}">
      <dsp:nvSpPr>
        <dsp:cNvPr id="0" name=""/>
        <dsp:cNvSpPr/>
      </dsp:nvSpPr>
      <dsp:spPr>
        <a:xfrm>
          <a:off x="6908821" y="5253654"/>
          <a:ext cx="3069686" cy="337387"/>
        </a:xfrm>
        <a:prstGeom prst="rect">
          <a:avLst/>
        </a:prstGeom>
        <a:solidFill>
          <a:schemeClr val="bg1"/>
        </a:solidFill>
        <a:ln w="28575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b="1" kern="1200">
              <a:solidFill>
                <a:schemeClr val="tx1"/>
              </a:solidFill>
              <a:latin typeface="Amasis MT Pro" panose="02040504050005020304" pitchFamily="18" charset="-18"/>
            </a:rPr>
            <a:t>BANKROTNÍ MODELY</a:t>
          </a:r>
          <a:endParaRPr lang="cs-CZ" sz="1400" b="1" kern="1200" dirty="0">
            <a:solidFill>
              <a:schemeClr val="tx1"/>
            </a:solidFill>
            <a:latin typeface="Amasis MT Pro" panose="02040504050005020304" pitchFamily="18" charset="-18"/>
          </a:endParaRPr>
        </a:p>
      </dsp:txBody>
      <dsp:txXfrm>
        <a:off x="6908821" y="5253654"/>
        <a:ext cx="3069686" cy="337387"/>
      </dsp:txXfrm>
    </dsp:sp>
    <dsp:sp modelId="{ADAF3507-E909-48DA-90E6-676399DCA7AE}">
      <dsp:nvSpPr>
        <dsp:cNvPr id="0" name=""/>
        <dsp:cNvSpPr/>
      </dsp:nvSpPr>
      <dsp:spPr>
        <a:xfrm>
          <a:off x="6918055" y="5681183"/>
          <a:ext cx="3069686" cy="337387"/>
        </a:xfrm>
        <a:prstGeom prst="rect">
          <a:avLst/>
        </a:prstGeom>
        <a:solidFill>
          <a:schemeClr val="bg1"/>
        </a:solidFill>
        <a:ln w="28575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b="1" kern="1200">
              <a:solidFill>
                <a:schemeClr val="tx1"/>
              </a:solidFill>
              <a:latin typeface="Amasis MT Pro" panose="02040504050005020304" pitchFamily="18" charset="-18"/>
            </a:rPr>
            <a:t>PYRAMIDOVÉ ROZKLADY</a:t>
          </a:r>
          <a:endParaRPr lang="cs-CZ" sz="1400" b="1" kern="1200" dirty="0">
            <a:solidFill>
              <a:schemeClr val="tx1"/>
            </a:solidFill>
            <a:latin typeface="Amasis MT Pro" panose="02040504050005020304" pitchFamily="18" charset="-18"/>
          </a:endParaRPr>
        </a:p>
      </dsp:txBody>
      <dsp:txXfrm>
        <a:off x="6918055" y="5681183"/>
        <a:ext cx="3069686" cy="3373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4A11760-2A43-4DA9-ACFD-A2930C5494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AC904EE-F276-4567-A2CD-31EB856C4A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7DF9554-75C0-44D9-9BAF-3814FDAF6A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59449-E636-4135-A12F-75F0F5CCC908}" type="datetimeFigureOut">
              <a:rPr lang="cs-CZ" smtClean="0"/>
              <a:t>18.02.2022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3D9250A-69FF-4739-B34C-364B68584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7DD3949-8CEF-46D6-A90B-C82320136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C76BE-43EF-4049-AB31-4E5A84C719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428859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AC25A1A-D2D8-4CA8-A57C-C8055BD411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895D976B-C1AE-4004-AF4A-B3FB656D9A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FFA18AA-74D1-4B13-9FA2-E093EB2FE7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59449-E636-4135-A12F-75F0F5CCC908}" type="datetimeFigureOut">
              <a:rPr lang="cs-CZ" smtClean="0"/>
              <a:t>18.02.2022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9CAE091-8E8C-43A7-A204-1783ED50D7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EC2976A-8AEB-43E2-A917-72AE8C407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C76BE-43EF-4049-AB31-4E5A84C719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180757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7DB2796B-F768-4A06-84CE-ED8507070F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4E841C75-8954-4670-BD03-9E82423853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E880415-BB22-47D0-98F8-0E06AE487B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59449-E636-4135-A12F-75F0F5CCC908}" type="datetimeFigureOut">
              <a:rPr lang="cs-CZ" smtClean="0"/>
              <a:t>18.02.2022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063A48F-0647-4505-A529-2AF8B9FD2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E746D30-FE70-413D-8123-860EE3339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C76BE-43EF-4049-AB31-4E5A84C719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950210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76610E2-DBF1-4592-A5AC-BB4A44EA80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7881114-A1F1-477B-8860-C53382E45E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AF37722-7CBC-48F0-B569-43AD686CE0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59449-E636-4135-A12F-75F0F5CCC908}" type="datetimeFigureOut">
              <a:rPr lang="cs-CZ" smtClean="0"/>
              <a:t>18.02.2022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8FFA15A-86A8-4763-A601-3943A36FFB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3C70090-3743-4A92-B360-8FF45B5F84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C76BE-43EF-4049-AB31-4E5A84C719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539878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B9585D1-EC55-4548-A47A-9D1FFB718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E7D618E-B054-4DC1-9610-51BD936129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5F943B5-64BB-4ABE-9CE2-7F3F615E7D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59449-E636-4135-A12F-75F0F5CCC908}" type="datetimeFigureOut">
              <a:rPr lang="cs-CZ" smtClean="0"/>
              <a:t>18.02.2022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9499814-9120-4953-9B52-253EDC88FD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0745CDD-75EB-4722-B039-F9DDF52CB6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C76BE-43EF-4049-AB31-4E5A84C719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104175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97BB511-88E6-40D6-84BF-E65CC39EDA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72E96A2-4B1B-45F6-A560-A44FC8A007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EF660472-317C-4A9C-8A3E-4E45ADCCFA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C115EA3-C184-4C4B-9B90-48D061724C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59449-E636-4135-A12F-75F0F5CCC908}" type="datetimeFigureOut">
              <a:rPr lang="cs-CZ" smtClean="0"/>
              <a:t>18.02.2022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4B181D0E-A219-470B-BD42-B31D9E2107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58BDA282-6FDD-4A0F-97A6-FA653666B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C76BE-43EF-4049-AB31-4E5A84C719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4504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30988D2-1833-4B46-8287-7AD63CFFF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2583D31-F08E-4CC4-8B66-4E9F7F8DEF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F0114C19-6D38-4F6D-9982-27FAE21DDE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FB18E268-1F51-4C8A-BA16-D9B4950FD2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5013E7CF-3AF2-4DD2-881C-3A01314910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298194DD-2BC7-4A93-BFE2-ECF3D91668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59449-E636-4135-A12F-75F0F5CCC908}" type="datetimeFigureOut">
              <a:rPr lang="cs-CZ" smtClean="0"/>
              <a:t>18.02.2022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3DB0F257-C937-40B5-89E0-5D88B9674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3EA49F2A-4261-46F8-A097-067F0224E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C76BE-43EF-4049-AB31-4E5A84C719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777826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46314E3-4B9F-4A1B-A1CC-07F1384A3E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1EBB5345-7132-4C30-A521-6CB90AD43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59449-E636-4135-A12F-75F0F5CCC908}" type="datetimeFigureOut">
              <a:rPr lang="cs-CZ" smtClean="0"/>
              <a:t>18.02.2022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A910AB6D-D689-489E-8098-173FCF3620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65BB4CD4-BC90-4DA8-8B98-535FF3F945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C76BE-43EF-4049-AB31-4E5A84C719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400960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E36EC42E-6A45-4FC2-9001-D88ACB2627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59449-E636-4135-A12F-75F0F5CCC908}" type="datetimeFigureOut">
              <a:rPr lang="cs-CZ" smtClean="0"/>
              <a:t>18.02.2022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254D63A1-14A1-4BDB-996C-481E321729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6DDBA81-D04B-4437-B613-B09687426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C76BE-43EF-4049-AB31-4E5A84C719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923410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C246885-6EF5-42FF-8F36-2FCE73405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E8D6BD3-9C40-4A06-B8E4-7CDD5D259B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5977480B-0902-4AB0-BC29-CAD6EEB11E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AFC63F2C-1E89-4E6A-A171-F5EC27F27A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59449-E636-4135-A12F-75F0F5CCC908}" type="datetimeFigureOut">
              <a:rPr lang="cs-CZ" smtClean="0"/>
              <a:t>18.02.2022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FA8678AE-D119-48CE-AEB1-0589930B0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6E589A67-DA86-43C9-B3D3-832EDF68BB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C76BE-43EF-4049-AB31-4E5A84C719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221674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9037EAE-03AD-45E1-89A1-B3E9E4A296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8ECC82F8-A829-4EFC-A500-67E79EBF54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9713D8A2-7CCE-49B7-9A6C-6AA3EE67FE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201B8E4F-8A22-471D-932D-44FB1A1D74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59449-E636-4135-A12F-75F0F5CCC908}" type="datetimeFigureOut">
              <a:rPr lang="cs-CZ" smtClean="0"/>
              <a:t>18.02.2022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35F578A-A9F1-45EE-8CF3-7D22170C29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D5E2F5B-32AD-4BD7-8655-FED834662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C76BE-43EF-4049-AB31-4E5A84C719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130433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9310E1F4-3702-4129-8DBC-0DDB7D8E79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DDD3F87-AD0B-4A22-8A89-EEC29B63B2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635CB60-5377-4A13-AD18-8C45F4A7A3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259449-E636-4135-A12F-75F0F5CCC908}" type="datetimeFigureOut">
              <a:rPr lang="cs-CZ" smtClean="0"/>
              <a:t>18.02.2022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CC8B64A-0E0C-44CA-9A11-C767487974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7A40BBD-E41D-43B5-A7D6-0FEC8E2B23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BC76BE-43EF-4049-AB31-4E5A84C719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3142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8.png"/><Relationship Id="rId18" Type="http://schemas.openxmlformats.org/officeDocument/2006/relationships/image" Target="../media/image11.png"/><Relationship Id="rId3" Type="http://schemas.openxmlformats.org/officeDocument/2006/relationships/image" Target="../media/image3.png"/><Relationship Id="rId21" Type="http://schemas.microsoft.com/office/2007/relationships/hdphoto" Target="../media/hdphoto9.wdp"/><Relationship Id="rId7" Type="http://schemas.openxmlformats.org/officeDocument/2006/relationships/image" Target="../media/image5.png"/><Relationship Id="rId12" Type="http://schemas.microsoft.com/office/2007/relationships/hdphoto" Target="../media/hdphoto5.wdp"/><Relationship Id="rId17" Type="http://schemas.microsoft.com/office/2007/relationships/hdphoto" Target="../media/hdphoto7.wdp"/><Relationship Id="rId2" Type="http://schemas.openxmlformats.org/officeDocument/2006/relationships/image" Target="../media/image1.jpeg"/><Relationship Id="rId16" Type="http://schemas.openxmlformats.org/officeDocument/2006/relationships/image" Target="../media/image10.png"/><Relationship Id="rId20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11" Type="http://schemas.openxmlformats.org/officeDocument/2006/relationships/image" Target="../media/image7.png"/><Relationship Id="rId5" Type="http://schemas.openxmlformats.org/officeDocument/2006/relationships/image" Target="../media/image4.png"/><Relationship Id="rId15" Type="http://schemas.microsoft.com/office/2007/relationships/hdphoto" Target="../media/hdphoto6.wdp"/><Relationship Id="rId10" Type="http://schemas.microsoft.com/office/2007/relationships/hdphoto" Target="../media/hdphoto4.wdp"/><Relationship Id="rId19" Type="http://schemas.microsoft.com/office/2007/relationships/hdphoto" Target="../media/hdphoto8.wdp"/><Relationship Id="rId4" Type="http://schemas.microsoft.com/office/2007/relationships/hdphoto" Target="../media/hdphoto1.wdp"/><Relationship Id="rId9" Type="http://schemas.openxmlformats.org/officeDocument/2006/relationships/image" Target="../media/image6.png"/><Relationship Id="rId1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sv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16.svg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15.png"/><Relationship Id="rId4" Type="http://schemas.openxmlformats.org/officeDocument/2006/relationships/diagramLayout" Target="../diagrams/layout2.xml"/><Relationship Id="rId9" Type="http://schemas.openxmlformats.org/officeDocument/2006/relationships/image" Target="../media/image14.sv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>
            <a:extLst>
              <a:ext uri="{FF2B5EF4-FFF2-40B4-BE49-F238E27FC236}">
                <a16:creationId xmlns:a16="http://schemas.microsoft.com/office/drawing/2014/main" id="{B0696B05-3120-4492-B570-A30C12C55440}"/>
              </a:ext>
            </a:extLst>
          </p:cNvPr>
          <p:cNvSpPr txBox="1"/>
          <p:nvPr/>
        </p:nvSpPr>
        <p:spPr>
          <a:xfrm>
            <a:off x="303471" y="352449"/>
            <a:ext cx="8565502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7000" b="1" dirty="0">
                <a:latin typeface="Amasis MT Pro" panose="02040504050005020304" pitchFamily="18" charset="-18"/>
              </a:rPr>
              <a:t>FINANČNÍ ANALÝZY A REPORTING</a:t>
            </a:r>
          </a:p>
        </p:txBody>
      </p:sp>
      <p:cxnSp>
        <p:nvCxnSpPr>
          <p:cNvPr id="8" name="Přímá spojnice 7">
            <a:extLst>
              <a:ext uri="{FF2B5EF4-FFF2-40B4-BE49-F238E27FC236}">
                <a16:creationId xmlns:a16="http://schemas.microsoft.com/office/drawing/2014/main" id="{BD79DB06-A75A-4F1B-B484-B9F83B28947B}"/>
              </a:ext>
            </a:extLst>
          </p:cNvPr>
          <p:cNvCxnSpPr/>
          <p:nvPr/>
        </p:nvCxnSpPr>
        <p:spPr>
          <a:xfrm>
            <a:off x="425668" y="3765904"/>
            <a:ext cx="6597869" cy="0"/>
          </a:xfrm>
          <a:prstGeom prst="line">
            <a:avLst/>
          </a:prstGeom>
          <a:ln w="762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TextovéPole 8">
            <a:extLst>
              <a:ext uri="{FF2B5EF4-FFF2-40B4-BE49-F238E27FC236}">
                <a16:creationId xmlns:a16="http://schemas.microsoft.com/office/drawing/2014/main" id="{FF2EAFFF-710D-430C-8442-B705003D367B}"/>
              </a:ext>
            </a:extLst>
          </p:cNvPr>
          <p:cNvSpPr txBox="1"/>
          <p:nvPr/>
        </p:nvSpPr>
        <p:spPr>
          <a:xfrm>
            <a:off x="425668" y="3953735"/>
            <a:ext cx="641845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b="1" dirty="0">
                <a:latin typeface="Amasis MT Pro" panose="02040504050005020304" pitchFamily="18" charset="-18"/>
              </a:rPr>
              <a:t>Ing. Lenka Prachařová, Ph.D.</a:t>
            </a:r>
          </a:p>
        </p:txBody>
      </p:sp>
      <p:pic>
        <p:nvPicPr>
          <p:cNvPr id="10" name="Obrázek 9" descr="Obsah obrázku text, osoba, přenosný počítač, interiér&#10;&#10;Popis byl vytvořen automaticky">
            <a:extLst>
              <a:ext uri="{FF2B5EF4-FFF2-40B4-BE49-F238E27FC236}">
                <a16:creationId xmlns:a16="http://schemas.microsoft.com/office/drawing/2014/main" id="{9156A504-15F8-416E-BC03-AB5C4B3F528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327"/>
            <a:ext cx="12192000" cy="7151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4163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Obrázek 33" descr="Obsah obrázku text, osoba, přenosný počítač, interiér&#10;&#10;Popis byl vytvořen automaticky">
            <a:extLst>
              <a:ext uri="{FF2B5EF4-FFF2-40B4-BE49-F238E27FC236}">
                <a16:creationId xmlns:a16="http://schemas.microsoft.com/office/drawing/2014/main" id="{784C67BB-0B40-4F41-815C-1A9B7C4721D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327"/>
            <a:ext cx="12192000" cy="6862327"/>
          </a:xfrm>
          <a:prstGeom prst="rect">
            <a:avLst/>
          </a:prstGeom>
        </p:spPr>
      </p:pic>
      <p:sp>
        <p:nvSpPr>
          <p:cNvPr id="6" name="Vývojový diagram: spojnice 5">
            <a:extLst>
              <a:ext uri="{FF2B5EF4-FFF2-40B4-BE49-F238E27FC236}">
                <a16:creationId xmlns:a16="http://schemas.microsoft.com/office/drawing/2014/main" id="{E434DC83-1BB3-49A8-BF4D-CC74032FFEBF}"/>
              </a:ext>
            </a:extLst>
          </p:cNvPr>
          <p:cNvSpPr/>
          <p:nvPr/>
        </p:nvSpPr>
        <p:spPr>
          <a:xfrm>
            <a:off x="4202899" y="2770554"/>
            <a:ext cx="1844430" cy="1758462"/>
          </a:xfrm>
          <a:prstGeom prst="flowChartConnector">
            <a:avLst/>
          </a:prstGeom>
          <a:solidFill>
            <a:srgbClr val="C0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C00000"/>
              </a:solidFill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C7D3DBB4-4195-462D-B0BF-EDFB96CE70AD}"/>
              </a:ext>
            </a:extLst>
          </p:cNvPr>
          <p:cNvSpPr txBox="1"/>
          <p:nvPr/>
        </p:nvSpPr>
        <p:spPr>
          <a:xfrm>
            <a:off x="4322525" y="3328449"/>
            <a:ext cx="16685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UŽIVATELÉ  FA</a:t>
            </a:r>
          </a:p>
        </p:txBody>
      </p:sp>
      <p:sp>
        <p:nvSpPr>
          <p:cNvPr id="8" name="Šipka: dolů 7">
            <a:extLst>
              <a:ext uri="{FF2B5EF4-FFF2-40B4-BE49-F238E27FC236}">
                <a16:creationId xmlns:a16="http://schemas.microsoft.com/office/drawing/2014/main" id="{DAFF7F42-C618-4766-931E-E6A05508658A}"/>
              </a:ext>
            </a:extLst>
          </p:cNvPr>
          <p:cNvSpPr/>
          <p:nvPr/>
        </p:nvSpPr>
        <p:spPr>
          <a:xfrm rot="18360175">
            <a:off x="3778053" y="2474031"/>
            <a:ext cx="361286" cy="636948"/>
          </a:xfrm>
          <a:prstGeom prst="downArrow">
            <a:avLst/>
          </a:prstGeom>
          <a:solidFill>
            <a:srgbClr val="C0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C00000"/>
              </a:solidFill>
            </a:endParaRPr>
          </a:p>
        </p:txBody>
      </p:sp>
      <p:sp>
        <p:nvSpPr>
          <p:cNvPr id="9" name="Šipka: dolů 8">
            <a:extLst>
              <a:ext uri="{FF2B5EF4-FFF2-40B4-BE49-F238E27FC236}">
                <a16:creationId xmlns:a16="http://schemas.microsoft.com/office/drawing/2014/main" id="{1C873C05-0BD4-4B1F-8250-41022CD298B8}"/>
              </a:ext>
            </a:extLst>
          </p:cNvPr>
          <p:cNvSpPr/>
          <p:nvPr/>
        </p:nvSpPr>
        <p:spPr>
          <a:xfrm rot="21442633">
            <a:off x="4932935" y="2014273"/>
            <a:ext cx="361286" cy="636948"/>
          </a:xfrm>
          <a:prstGeom prst="downArrow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Šipka: dolů 9">
            <a:extLst>
              <a:ext uri="{FF2B5EF4-FFF2-40B4-BE49-F238E27FC236}">
                <a16:creationId xmlns:a16="http://schemas.microsoft.com/office/drawing/2014/main" id="{3806FC97-BD2A-425B-BDF7-AB848C9E6BD0}"/>
              </a:ext>
            </a:extLst>
          </p:cNvPr>
          <p:cNvSpPr/>
          <p:nvPr/>
        </p:nvSpPr>
        <p:spPr>
          <a:xfrm rot="16200000">
            <a:off x="3451151" y="3349877"/>
            <a:ext cx="361286" cy="636948"/>
          </a:xfrm>
          <a:prstGeom prst="downArrow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Šipka: dolů 10">
            <a:extLst>
              <a:ext uri="{FF2B5EF4-FFF2-40B4-BE49-F238E27FC236}">
                <a16:creationId xmlns:a16="http://schemas.microsoft.com/office/drawing/2014/main" id="{40DC6667-FBA2-4BB5-8516-489749DB2D87}"/>
              </a:ext>
            </a:extLst>
          </p:cNvPr>
          <p:cNvSpPr/>
          <p:nvPr/>
        </p:nvSpPr>
        <p:spPr>
          <a:xfrm rot="14162871">
            <a:off x="3850652" y="4345910"/>
            <a:ext cx="361286" cy="636948"/>
          </a:xfrm>
          <a:prstGeom prst="downArrow">
            <a:avLst/>
          </a:prstGeom>
          <a:solidFill>
            <a:srgbClr val="C0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Šipka: dolů 11">
            <a:extLst>
              <a:ext uri="{FF2B5EF4-FFF2-40B4-BE49-F238E27FC236}">
                <a16:creationId xmlns:a16="http://schemas.microsoft.com/office/drawing/2014/main" id="{CE589F08-ABBA-42AF-AFF2-7098AB582BD8}"/>
              </a:ext>
            </a:extLst>
          </p:cNvPr>
          <p:cNvSpPr/>
          <p:nvPr/>
        </p:nvSpPr>
        <p:spPr>
          <a:xfrm rot="10800000">
            <a:off x="5018534" y="4703801"/>
            <a:ext cx="361286" cy="636948"/>
          </a:xfrm>
          <a:prstGeom prst="downArrow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Šipka: dolů 12">
            <a:extLst>
              <a:ext uri="{FF2B5EF4-FFF2-40B4-BE49-F238E27FC236}">
                <a16:creationId xmlns:a16="http://schemas.microsoft.com/office/drawing/2014/main" id="{0ACD1934-01A7-4F36-A562-6B8B901CC50D}"/>
              </a:ext>
            </a:extLst>
          </p:cNvPr>
          <p:cNvSpPr/>
          <p:nvPr/>
        </p:nvSpPr>
        <p:spPr>
          <a:xfrm rot="2368026">
            <a:off x="6072276" y="2466701"/>
            <a:ext cx="361286" cy="636948"/>
          </a:xfrm>
          <a:prstGeom prst="downArrow">
            <a:avLst/>
          </a:prstGeom>
          <a:solidFill>
            <a:srgbClr val="C0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Šipka: dolů 14">
            <a:extLst>
              <a:ext uri="{FF2B5EF4-FFF2-40B4-BE49-F238E27FC236}">
                <a16:creationId xmlns:a16="http://schemas.microsoft.com/office/drawing/2014/main" id="{CCA334D4-D62C-4D87-992B-61B49D45B377}"/>
              </a:ext>
            </a:extLst>
          </p:cNvPr>
          <p:cNvSpPr/>
          <p:nvPr/>
        </p:nvSpPr>
        <p:spPr>
          <a:xfrm rot="8167064">
            <a:off x="6064355" y="4349037"/>
            <a:ext cx="361286" cy="636948"/>
          </a:xfrm>
          <a:prstGeom prst="downArrow">
            <a:avLst/>
          </a:prstGeom>
          <a:solidFill>
            <a:srgbClr val="C0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Šipka: dolů 15">
            <a:extLst>
              <a:ext uri="{FF2B5EF4-FFF2-40B4-BE49-F238E27FC236}">
                <a16:creationId xmlns:a16="http://schemas.microsoft.com/office/drawing/2014/main" id="{C31CB409-84F6-45B4-82FB-DC9BD7543D69}"/>
              </a:ext>
            </a:extLst>
          </p:cNvPr>
          <p:cNvSpPr/>
          <p:nvPr/>
        </p:nvSpPr>
        <p:spPr>
          <a:xfrm rot="5245885">
            <a:off x="6422905" y="3346170"/>
            <a:ext cx="361286" cy="636948"/>
          </a:xfrm>
          <a:prstGeom prst="downArrow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8" name="Obrázek 17" descr="Obsah obrázku text, oblek, pózování&#10;&#10;Popis byl vytvořen automaticky">
            <a:extLst>
              <a:ext uri="{FF2B5EF4-FFF2-40B4-BE49-F238E27FC236}">
                <a16:creationId xmlns:a16="http://schemas.microsoft.com/office/drawing/2014/main" id="{1DB5C142-C3C7-4F1E-95D0-25B381770BA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125" b="87500" l="9778" r="89778">
                        <a14:foregroundMark x1="42222" y1="9375" x2="47111" y2="20982"/>
                        <a14:foregroundMark x1="38667" y1="40625" x2="40444" y2="64732"/>
                        <a14:foregroundMark x1="40444" y1="64732" x2="40889" y2="65179"/>
                        <a14:foregroundMark x1="48889" y1="37054" x2="51556" y2="67857"/>
                        <a14:foregroundMark x1="44444" y1="15625" x2="46222" y2="55804"/>
                        <a14:foregroundMark x1="37333" y1="9821" x2="56889" y2="11607"/>
                        <a14:foregroundMark x1="43556" y1="3125" x2="53333" y2="4911"/>
                        <a14:foregroundMark x1="37333" y1="87500" x2="59556" y2="857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8759"/>
          <a:stretch/>
        </p:blipFill>
        <p:spPr>
          <a:xfrm>
            <a:off x="4362069" y="176847"/>
            <a:ext cx="1537848" cy="1396912"/>
          </a:xfrm>
          <a:prstGeom prst="rect">
            <a:avLst/>
          </a:prstGeom>
        </p:spPr>
      </p:pic>
      <p:sp>
        <p:nvSpPr>
          <p:cNvPr id="19" name="TextovéPole 18">
            <a:extLst>
              <a:ext uri="{FF2B5EF4-FFF2-40B4-BE49-F238E27FC236}">
                <a16:creationId xmlns:a16="http://schemas.microsoft.com/office/drawing/2014/main" id="{F7EF3C11-3011-4210-A43F-F080E3948248}"/>
              </a:ext>
            </a:extLst>
          </p:cNvPr>
          <p:cNvSpPr txBox="1"/>
          <p:nvPr/>
        </p:nvSpPr>
        <p:spPr>
          <a:xfrm>
            <a:off x="4485662" y="1568275"/>
            <a:ext cx="1374341" cy="334303"/>
          </a:xfrm>
          <a:prstGeom prst="rect">
            <a:avLst/>
          </a:prstGeom>
          <a:noFill/>
        </p:spPr>
        <p:txBody>
          <a:bodyPr wrap="square" rtlCol="0">
            <a:prstTxWarp prst="textChevronInverted">
              <a:avLst/>
            </a:prstTxWarp>
            <a:spAutoFit/>
          </a:bodyPr>
          <a:lstStyle/>
          <a:p>
            <a:r>
              <a:rPr lang="cs-CZ" dirty="0"/>
              <a:t> MANAŽEŘI </a:t>
            </a:r>
          </a:p>
        </p:txBody>
      </p:sp>
      <p:pic>
        <p:nvPicPr>
          <p:cNvPr id="25" name="Obrázek 24" descr="Obsah obrázku budova, kolonáda&#10;&#10;Popis byl vytvořen automaticky">
            <a:extLst>
              <a:ext uri="{FF2B5EF4-FFF2-40B4-BE49-F238E27FC236}">
                <a16:creationId xmlns:a16="http://schemas.microsoft.com/office/drawing/2014/main" id="{D05BEA50-138D-479C-AF98-C02BAF70DC4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631" b="91968" l="4152" r="93426">
                        <a14:foregroundMark x1="71280" y1="30522" x2="71280" y2="30522"/>
                        <a14:foregroundMark x1="58824" y1="9237" x2="58824" y2="9237"/>
                        <a14:foregroundMark x1="61592" y1="7631" x2="61592" y2="7631"/>
                        <a14:foregroundMark x1="7612" y1="36546" x2="7612" y2="36546"/>
                        <a14:foregroundMark x1="5536" y1="76707" x2="5536" y2="76707"/>
                        <a14:foregroundMark x1="27336" y1="92771" x2="27336" y2="92771"/>
                        <a14:foregroundMark x1="78893" y1="55422" x2="78893" y2="55422"/>
                        <a14:foregroundMark x1="77855" y1="46185" x2="77163" y2="61044"/>
                        <a14:foregroundMark x1="91696" y1="36145" x2="90311" y2="35341"/>
                        <a14:foregroundMark x1="77163" y1="83534" x2="78201" y2="62651"/>
                        <a14:foregroundMark x1="89619" y1="84739" x2="80623" y2="79116"/>
                        <a14:foregroundMark x1="92042" y1="85141" x2="77163" y2="79920"/>
                        <a14:foregroundMark x1="93426" y1="85141" x2="86159" y2="82329"/>
                        <a14:foregroundMark x1="67128" y1="34137" x2="61938" y2="273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4650" y="714872"/>
            <a:ext cx="2155661" cy="1857300"/>
          </a:xfrm>
          <a:prstGeom prst="rect">
            <a:avLst/>
          </a:prstGeom>
        </p:spPr>
      </p:pic>
      <p:sp>
        <p:nvSpPr>
          <p:cNvPr id="26" name="TextovéPole 25">
            <a:extLst>
              <a:ext uri="{FF2B5EF4-FFF2-40B4-BE49-F238E27FC236}">
                <a16:creationId xmlns:a16="http://schemas.microsoft.com/office/drawing/2014/main" id="{69FA689B-359D-4332-9B38-AC7D9920A57B}"/>
              </a:ext>
            </a:extLst>
          </p:cNvPr>
          <p:cNvSpPr txBox="1"/>
          <p:nvPr/>
        </p:nvSpPr>
        <p:spPr>
          <a:xfrm>
            <a:off x="1120112" y="2399724"/>
            <a:ext cx="2319105" cy="361287"/>
          </a:xfrm>
          <a:prstGeom prst="rect">
            <a:avLst/>
          </a:prstGeom>
          <a:noFill/>
        </p:spPr>
        <p:txBody>
          <a:bodyPr wrap="square" rtlCol="0">
            <a:prstTxWarp prst="textChevronInverted">
              <a:avLst/>
            </a:prstTxWarp>
            <a:spAutoFit/>
          </a:bodyPr>
          <a:lstStyle/>
          <a:p>
            <a:r>
              <a:rPr lang="cs-CZ" dirty="0"/>
              <a:t>FINANČNÍ INSTITUCE</a:t>
            </a:r>
          </a:p>
        </p:txBody>
      </p:sp>
      <p:pic>
        <p:nvPicPr>
          <p:cNvPr id="28" name="Obrázek 27">
            <a:extLst>
              <a:ext uri="{FF2B5EF4-FFF2-40B4-BE49-F238E27FC236}">
                <a16:creationId xmlns:a16="http://schemas.microsoft.com/office/drawing/2014/main" id="{81432277-0849-4B84-AFDE-F4F3EA07840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190" b="97578" l="3258" r="99499">
                        <a14:foregroundMark x1="11278" y1="88581" x2="33333" y2="76471"/>
                        <a14:foregroundMark x1="33333" y1="76471" x2="57644" y2="76125"/>
                        <a14:foregroundMark x1="57644" y1="76125" x2="68421" y2="88927"/>
                        <a14:foregroundMark x1="7769" y1="86851" x2="27820" y2="57093"/>
                        <a14:foregroundMark x1="27820" y1="57093" x2="50627" y2="46713"/>
                        <a14:foregroundMark x1="50627" y1="46713" x2="73326" y2="49478"/>
                        <a14:foregroundMark x1="76294" y1="50110" x2="87469" y2="80623"/>
                        <a14:foregroundMark x1="87469" y1="80623" x2="64411" y2="99654"/>
                        <a14:foregroundMark x1="64411" y1="99654" x2="14035" y2="97578"/>
                        <a14:foregroundMark x1="14035" y1="97578" x2="13033" y2="62976"/>
                        <a14:foregroundMark x1="13033" y1="62976" x2="36842" y2="55017"/>
                        <a14:foregroundMark x1="36842" y1="55017" x2="59649" y2="61246"/>
                        <a14:foregroundMark x1="1754" y1="97578" x2="4261" y2="63322"/>
                        <a14:foregroundMark x1="4261" y1="63322" x2="31830" y2="51211"/>
                        <a14:foregroundMark x1="31830" y1="51211" x2="67669" y2="59516"/>
                        <a14:foregroundMark x1="75437" y1="51130" x2="91228" y2="65052"/>
                        <a14:foregroundMark x1="70426" y1="46713" x2="73427" y2="49358"/>
                        <a14:foregroundMark x1="91228" y1="65052" x2="82456" y2="87543"/>
                        <a14:foregroundMark x1="87469" y1="97578" x2="87469" y2="65398"/>
                        <a14:foregroundMark x1="87469" y1="65398" x2="85213" y2="64014"/>
                        <a14:foregroundMark x1="43358" y1="9689" x2="46867" y2="9689"/>
                        <a14:foregroundMark x1="28822" y1="6920" x2="32832" y2="7958"/>
                        <a14:foregroundMark x1="18296" y1="23529" x2="14035" y2="27682"/>
                        <a14:foregroundMark x1="36341" y1="6228" x2="32581" y2="8997"/>
                        <a14:foregroundMark x1="73183" y1="23529" x2="75940" y2="17993"/>
                        <a14:foregroundMark x1="75439" y1="37716" x2="81704" y2="33910"/>
                        <a14:foregroundMark x1="93233" y1="68858" x2="92481" y2="67820"/>
                        <a14:foregroundMark x1="83208" y1="46367" x2="86717" y2="49481"/>
                        <a14:foregroundMark x1="88221" y1="60900" x2="99499" y2="96194"/>
                        <a14:foregroundMark x1="99499" y1="96194" x2="78446" y2="96886"/>
                        <a14:foregroundMark x1="3258" y1="70934" x2="3258" y2="92734"/>
                        <a14:foregroundMark x1="21053" y1="39792" x2="22807" y2="40484"/>
                        <a14:backgroundMark x1="75940" y1="46367" x2="77694" y2="484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073" y="2926195"/>
            <a:ext cx="1781051" cy="1290034"/>
          </a:xfrm>
          <a:prstGeom prst="rect">
            <a:avLst/>
          </a:prstGeom>
        </p:spPr>
      </p:pic>
      <p:sp>
        <p:nvSpPr>
          <p:cNvPr id="29" name="TextovéPole 28">
            <a:extLst>
              <a:ext uri="{FF2B5EF4-FFF2-40B4-BE49-F238E27FC236}">
                <a16:creationId xmlns:a16="http://schemas.microsoft.com/office/drawing/2014/main" id="{12AC11A7-BE25-4921-B10F-3A09A3B8A7E1}"/>
              </a:ext>
            </a:extLst>
          </p:cNvPr>
          <p:cNvSpPr txBox="1"/>
          <p:nvPr/>
        </p:nvSpPr>
        <p:spPr>
          <a:xfrm>
            <a:off x="1061487" y="4261197"/>
            <a:ext cx="1715288" cy="369332"/>
          </a:xfrm>
          <a:prstGeom prst="rect">
            <a:avLst/>
          </a:prstGeom>
          <a:noFill/>
        </p:spPr>
        <p:txBody>
          <a:bodyPr wrap="square" rtlCol="0">
            <a:prstTxWarp prst="textChevronInverted">
              <a:avLst/>
            </a:prstTxWarp>
            <a:spAutoFit/>
          </a:bodyPr>
          <a:lstStyle/>
          <a:p>
            <a:r>
              <a:rPr lang="cs-CZ" dirty="0"/>
              <a:t>STÁTNÍ ORGÁNY</a:t>
            </a:r>
          </a:p>
        </p:txBody>
      </p:sp>
      <p:pic>
        <p:nvPicPr>
          <p:cNvPr id="31" name="Obrázek 30">
            <a:extLst>
              <a:ext uri="{FF2B5EF4-FFF2-40B4-BE49-F238E27FC236}">
                <a16:creationId xmlns:a16="http://schemas.microsoft.com/office/drawing/2014/main" id="{A996F884-4439-4E75-8DFF-DA38ABE5149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896" b="89974" l="3646" r="99870">
                        <a14:foregroundMark x1="3646" y1="18880" x2="6901" y2="35547"/>
                        <a14:foregroundMark x1="96615" y1="76172" x2="95443" y2="64323"/>
                        <a14:foregroundMark x1="91146" y1="41667" x2="63411" y2="37240"/>
                        <a14:foregroundMark x1="63411" y1="37240" x2="42448" y2="29948"/>
                        <a14:foregroundMark x1="4557" y1="18359" x2="20182" y2="16406"/>
                        <a14:foregroundMark x1="20182" y1="16406" x2="37109" y2="18359"/>
                        <a14:foregroundMark x1="37109" y1="18359" x2="70182" y2="27474"/>
                        <a14:foregroundMark x1="70182" y1="27474" x2="85417" y2="27083"/>
                        <a14:foregroundMark x1="85417" y1="27083" x2="93750" y2="27214"/>
                        <a14:foregroundMark x1="93750" y1="27214" x2="99870" y2="26042"/>
                        <a14:foregroundMark x1="99479" y1="26823" x2="99219" y2="51042"/>
                        <a14:foregroundMark x1="11589" y1="21484" x2="56380" y2="51953"/>
                        <a14:foregroundMark x1="56380" y1="51953" x2="85807" y2="55208"/>
                        <a14:foregroundMark x1="85807" y1="55208" x2="92969" y2="53646"/>
                        <a14:foregroundMark x1="92969" y1="53646" x2="99349" y2="49740"/>
                        <a14:foregroundMark x1="99349" y1="49740" x2="99479" y2="45313"/>
                        <a14:foregroundMark x1="15234" y1="18099" x2="72266" y2="32943"/>
                        <a14:foregroundMark x1="14583" y1="20833" x2="66667" y2="44141"/>
                        <a14:foregroundMark x1="68880" y1="33073" x2="89063" y2="343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073" y="2886569"/>
            <a:ext cx="449219" cy="449219"/>
          </a:xfrm>
          <a:prstGeom prst="rect">
            <a:avLst/>
          </a:prstGeom>
        </p:spPr>
      </p:pic>
      <p:pic>
        <p:nvPicPr>
          <p:cNvPr id="35" name="Obrázek 34">
            <a:extLst>
              <a:ext uri="{FF2B5EF4-FFF2-40B4-BE49-F238E27FC236}">
                <a16:creationId xmlns:a16="http://schemas.microsoft.com/office/drawing/2014/main" id="{225489F2-61EA-4ADC-A817-2EA71681CB2B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2488" b="84038" l="24400" r="65900">
                        <a14:foregroundMark x1="56800" y1="12676" x2="45600" y2="13333"/>
                        <a14:foregroundMark x1="49800" y1="64413" x2="47700" y2="78404"/>
                        <a14:foregroundMark x1="47700" y1="78404" x2="48600" y2="80657"/>
                        <a14:foregroundMark x1="43700" y1="83662" x2="51400" y2="84038"/>
                        <a14:foregroundMark x1="51400" y1="84038" x2="57700" y2="84038"/>
                        <a14:foregroundMark x1="25700" y1="80000" x2="25400" y2="80939"/>
                        <a14:foregroundMark x1="31100" y1="80469" x2="31100" y2="81127"/>
                        <a14:foregroundMark x1="34900" y1="81033" x2="35000" y2="81408"/>
                        <a14:foregroundMark x1="51100" y1="19624" x2="52300" y2="38404"/>
                        <a14:foregroundMark x1="48200" y1="41878" x2="48900" y2="45822"/>
                        <a14:foregroundMark x1="63800" y1="33709" x2="57400" y2="36901"/>
                        <a14:foregroundMark x1="37400" y1="35775" x2="38100" y2="36995"/>
                        <a14:foregroundMark x1="37700" y1="41221" x2="42100" y2="40094"/>
                        <a14:foregroundMark x1="40200" y1="52770" x2="40700" y2="54272"/>
                        <a14:foregroundMark x1="43300" y1="42911" x2="38300" y2="44131"/>
                        <a14:foregroundMark x1="56600" y1="21502" x2="57900" y2="23380"/>
                        <a14:foregroundMark x1="54100" y1="21221" x2="51400" y2="20845"/>
                        <a14:foregroundMark x1="47900" y1="19624" x2="53400" y2="21878"/>
                        <a14:foregroundMark x1="55200" y1="22160" x2="58200" y2="24225"/>
                        <a14:backgroundMark x1="33400" y1="20000" x2="33700" y2="24507"/>
                        <a14:backgroundMark x1="34900" y1="18592" x2="35300" y2="218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270" t="7816" r="28863" b="14138"/>
          <a:stretch/>
        </p:blipFill>
        <p:spPr>
          <a:xfrm>
            <a:off x="7421557" y="1970080"/>
            <a:ext cx="1143798" cy="1832978"/>
          </a:xfrm>
          <a:prstGeom prst="rect">
            <a:avLst/>
          </a:prstGeom>
        </p:spPr>
      </p:pic>
      <p:sp>
        <p:nvSpPr>
          <p:cNvPr id="36" name="TextovéPole 35">
            <a:extLst>
              <a:ext uri="{FF2B5EF4-FFF2-40B4-BE49-F238E27FC236}">
                <a16:creationId xmlns:a16="http://schemas.microsoft.com/office/drawing/2014/main" id="{BD59DCA3-2F3B-4852-8B10-872A70075656}"/>
              </a:ext>
            </a:extLst>
          </p:cNvPr>
          <p:cNvSpPr txBox="1"/>
          <p:nvPr/>
        </p:nvSpPr>
        <p:spPr>
          <a:xfrm>
            <a:off x="7707136" y="3967064"/>
            <a:ext cx="1208650" cy="369332"/>
          </a:xfrm>
          <a:prstGeom prst="rect">
            <a:avLst/>
          </a:prstGeom>
          <a:noFill/>
        </p:spPr>
        <p:txBody>
          <a:bodyPr wrap="square" rtlCol="0">
            <a:prstTxWarp prst="textChevronInverted">
              <a:avLst/>
            </a:prstTxWarp>
            <a:spAutoFit/>
          </a:bodyPr>
          <a:lstStyle/>
          <a:p>
            <a:r>
              <a:rPr lang="cs-CZ" dirty="0"/>
              <a:t>INVESTOŘI</a:t>
            </a:r>
          </a:p>
        </p:txBody>
      </p:sp>
      <p:pic>
        <p:nvPicPr>
          <p:cNvPr id="38" name="Obrázek 37">
            <a:extLst>
              <a:ext uri="{FF2B5EF4-FFF2-40B4-BE49-F238E27FC236}">
                <a16:creationId xmlns:a16="http://schemas.microsoft.com/office/drawing/2014/main" id="{E90E144D-6054-4D0E-A8C6-106CBA96A93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7616" y="4848640"/>
            <a:ext cx="2090380" cy="1434661"/>
          </a:xfrm>
          <a:prstGeom prst="rect">
            <a:avLst/>
          </a:prstGeom>
        </p:spPr>
      </p:pic>
      <p:sp>
        <p:nvSpPr>
          <p:cNvPr id="39" name="TextovéPole 38">
            <a:extLst>
              <a:ext uri="{FF2B5EF4-FFF2-40B4-BE49-F238E27FC236}">
                <a16:creationId xmlns:a16="http://schemas.microsoft.com/office/drawing/2014/main" id="{91544ADC-C295-4288-9930-6AABE95E240B}"/>
              </a:ext>
            </a:extLst>
          </p:cNvPr>
          <p:cNvSpPr txBox="1"/>
          <p:nvPr/>
        </p:nvSpPr>
        <p:spPr>
          <a:xfrm>
            <a:off x="1848567" y="6205655"/>
            <a:ext cx="1558777" cy="295757"/>
          </a:xfrm>
          <a:prstGeom prst="rect">
            <a:avLst/>
          </a:prstGeom>
          <a:noFill/>
        </p:spPr>
        <p:txBody>
          <a:bodyPr wrap="square" rtlCol="0">
            <a:prstTxWarp prst="textChevronInverted">
              <a:avLst/>
            </a:prstTxWarp>
            <a:spAutoFit/>
          </a:bodyPr>
          <a:lstStyle/>
          <a:p>
            <a:r>
              <a:rPr lang="cs-CZ" dirty="0"/>
              <a:t>KONKURENCE</a:t>
            </a:r>
          </a:p>
        </p:txBody>
      </p:sp>
      <p:pic>
        <p:nvPicPr>
          <p:cNvPr id="41" name="Obrázek 40" descr="Obsah obrázku text&#10;&#10;Popis byl vytvořen automaticky">
            <a:extLst>
              <a:ext uri="{FF2B5EF4-FFF2-40B4-BE49-F238E27FC236}">
                <a16:creationId xmlns:a16="http://schemas.microsoft.com/office/drawing/2014/main" id="{4EF8703A-683F-4BFD-81E3-06C471831EF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8564" b="93955" l="1500" r="94250">
                        <a14:foregroundMark x1="12750" y1="50378" x2="14500" y2="50630"/>
                        <a14:foregroundMark x1="1500" y1="83879" x2="13750" y2="81612"/>
                        <a14:foregroundMark x1="30000" y1="80856" x2="51500" y2="81360"/>
                        <a14:foregroundMark x1="51500" y1="81360" x2="69500" y2="81360"/>
                        <a14:foregroundMark x1="69500" y1="81360" x2="94250" y2="81612"/>
                        <a14:foregroundMark x1="17250" y1="90176" x2="20250" y2="93955"/>
                        <a14:foregroundMark x1="27250" y1="90680" x2="27500" y2="92191"/>
                        <a14:foregroundMark x1="27500" y1="8564" x2="33250" y2="16625"/>
                        <a14:backgroundMark x1="58250" y1="60957" x2="71000" y2="62217"/>
                        <a14:backgroundMark x1="71000" y1="62217" x2="81500" y2="60202"/>
                        <a14:backgroundMark x1="68500" y1="53904" x2="92250" y2="49622"/>
                        <a14:backgroundMark x1="51750" y1="73048" x2="62000" y2="74559"/>
                        <a14:backgroundMark x1="29000" y1="71285" x2="28500" y2="72292"/>
                        <a14:backgroundMark x1="43000" y1="64736" x2="55500" y2="64232"/>
                        <a14:backgroundMark x1="55500" y1="64232" x2="55500" y2="64232"/>
                        <a14:backgroundMark x1="33750" y1="67506" x2="54000" y2="64232"/>
                        <a14:backgroundMark x1="31500" y1="66751" x2="44000" y2="65239"/>
                        <a14:backgroundMark x1="28750" y1="67758" x2="34250" y2="662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9218" y="4216229"/>
            <a:ext cx="2308968" cy="2291651"/>
          </a:xfrm>
          <a:prstGeom prst="rect">
            <a:avLst/>
          </a:prstGeom>
        </p:spPr>
      </p:pic>
      <p:sp>
        <p:nvSpPr>
          <p:cNvPr id="42" name="TextovéPole 41">
            <a:extLst>
              <a:ext uri="{FF2B5EF4-FFF2-40B4-BE49-F238E27FC236}">
                <a16:creationId xmlns:a16="http://schemas.microsoft.com/office/drawing/2014/main" id="{F1FA3FB8-12CC-4A90-862A-0B3496230C34}"/>
              </a:ext>
            </a:extLst>
          </p:cNvPr>
          <p:cNvSpPr txBox="1"/>
          <p:nvPr/>
        </p:nvSpPr>
        <p:spPr>
          <a:xfrm>
            <a:off x="7209133" y="6401026"/>
            <a:ext cx="2741922" cy="369332"/>
          </a:xfrm>
          <a:prstGeom prst="rect">
            <a:avLst/>
          </a:prstGeom>
          <a:noFill/>
        </p:spPr>
        <p:txBody>
          <a:bodyPr wrap="square" rtlCol="0">
            <a:prstTxWarp prst="textChevronInverted">
              <a:avLst/>
            </a:prstTxWarp>
            <a:spAutoFit/>
          </a:bodyPr>
          <a:lstStyle/>
          <a:p>
            <a:r>
              <a:rPr lang="cs-CZ" dirty="0"/>
              <a:t>VLASTNÍCI A AKCIONÁŘI</a:t>
            </a:r>
          </a:p>
        </p:txBody>
      </p:sp>
      <p:pic>
        <p:nvPicPr>
          <p:cNvPr id="44" name="Obrázek 43">
            <a:extLst>
              <a:ext uri="{FF2B5EF4-FFF2-40B4-BE49-F238E27FC236}">
                <a16:creationId xmlns:a16="http://schemas.microsoft.com/office/drawing/2014/main" id="{A0F56817-C610-4A5B-A3D4-BBB1161956E0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7186" b="89820" l="10000" r="90000">
                        <a14:foregroundMark x1="79250" y1="7186" x2="76750" y2="10180"/>
                        <a14:foregroundMark x1="64250" y1="88323" x2="73750" y2="88623"/>
                        <a14:foregroundMark x1="73750" y1="88623" x2="81000" y2="877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1377" y="2554082"/>
            <a:ext cx="1775153" cy="1482253"/>
          </a:xfrm>
          <a:prstGeom prst="rect">
            <a:avLst/>
          </a:prstGeom>
        </p:spPr>
      </p:pic>
      <p:pic>
        <p:nvPicPr>
          <p:cNvPr id="48" name="Obrázek 47" descr="Obsah obrázku hračka, panenka&#10;&#10;Popis byl vytvořen automaticky">
            <a:extLst>
              <a:ext uri="{FF2B5EF4-FFF2-40B4-BE49-F238E27FC236}">
                <a16:creationId xmlns:a16="http://schemas.microsoft.com/office/drawing/2014/main" id="{5C42AC85-D755-42CD-89F2-ADB0AB27B603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9785" b="90215" l="10000" r="90000">
                        <a14:foregroundMark x1="56667" y1="90215" x2="57556" y2="892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2312" y="5129520"/>
            <a:ext cx="1703770" cy="1586399"/>
          </a:xfrm>
          <a:prstGeom prst="rect">
            <a:avLst/>
          </a:prstGeom>
        </p:spPr>
      </p:pic>
      <p:sp>
        <p:nvSpPr>
          <p:cNvPr id="49" name="TextovéPole 48">
            <a:extLst>
              <a:ext uri="{FF2B5EF4-FFF2-40B4-BE49-F238E27FC236}">
                <a16:creationId xmlns:a16="http://schemas.microsoft.com/office/drawing/2014/main" id="{FF22E23C-D4F8-4637-A5F5-D1E57C2FBE54}"/>
              </a:ext>
            </a:extLst>
          </p:cNvPr>
          <p:cNvSpPr txBox="1"/>
          <p:nvPr/>
        </p:nvSpPr>
        <p:spPr>
          <a:xfrm>
            <a:off x="4021152" y="6453832"/>
            <a:ext cx="2283788" cy="369332"/>
          </a:xfrm>
          <a:prstGeom prst="rect">
            <a:avLst/>
          </a:prstGeom>
          <a:noFill/>
        </p:spPr>
        <p:txBody>
          <a:bodyPr wrap="square" rtlCol="0">
            <a:prstTxWarp prst="textChevronInverted">
              <a:avLst/>
            </a:prstTxWarp>
            <a:spAutoFit/>
          </a:bodyPr>
          <a:lstStyle/>
          <a:p>
            <a:r>
              <a:rPr lang="cs-CZ" dirty="0"/>
              <a:t>OBCHODNÍ PARTNEŘI</a:t>
            </a:r>
          </a:p>
        </p:txBody>
      </p:sp>
      <p:sp>
        <p:nvSpPr>
          <p:cNvPr id="32" name="TextovéPole 31">
            <a:extLst>
              <a:ext uri="{FF2B5EF4-FFF2-40B4-BE49-F238E27FC236}">
                <a16:creationId xmlns:a16="http://schemas.microsoft.com/office/drawing/2014/main" id="{5B538B37-038F-4C9C-BC7E-9C0A34C7C040}"/>
              </a:ext>
            </a:extLst>
          </p:cNvPr>
          <p:cNvSpPr txBox="1"/>
          <p:nvPr/>
        </p:nvSpPr>
        <p:spPr>
          <a:xfrm>
            <a:off x="6200107" y="1731108"/>
            <a:ext cx="1616151" cy="369332"/>
          </a:xfrm>
          <a:prstGeom prst="rect">
            <a:avLst/>
          </a:prstGeom>
          <a:noFill/>
        </p:spPr>
        <p:txBody>
          <a:bodyPr wrap="square" rtlCol="0">
            <a:prstTxWarp prst="textChevronInverted">
              <a:avLst/>
            </a:prstTxWarp>
            <a:spAutoFit/>
          </a:bodyPr>
          <a:lstStyle/>
          <a:p>
            <a:r>
              <a:rPr lang="cs-CZ" dirty="0"/>
              <a:t>ZAMĚSTNANCI</a:t>
            </a:r>
          </a:p>
        </p:txBody>
      </p:sp>
      <p:pic>
        <p:nvPicPr>
          <p:cNvPr id="7" name="Obrázek 6" descr="Obsah obrázku pózování, skupina, zeď, osoba&#10;&#10;Popis byl vytvořen automaticky">
            <a:extLst>
              <a:ext uri="{FF2B5EF4-FFF2-40B4-BE49-F238E27FC236}">
                <a16:creationId xmlns:a16="http://schemas.microsoft.com/office/drawing/2014/main" id="{F6712E7A-2E18-454C-BEA0-117D0CC61E1D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9071" b="89849" l="5616" r="93305">
                        <a14:foregroundMark x1="7559" y1="50540" x2="8207" y2="63067"/>
                        <a14:foregroundMark x1="5616" y1="73002" x2="5616" y2="73002"/>
                        <a14:foregroundMark x1="25918" y1="76890" x2="25918" y2="76890"/>
                        <a14:foregroundMark x1="40605" y1="75594" x2="34989" y2="76026"/>
                        <a14:foregroundMark x1="91145" y1="58315" x2="90929" y2="61771"/>
                        <a14:foregroundMark x1="92873" y1="75810" x2="93089" y2="76890"/>
                        <a14:foregroundMark x1="92225" y1="54212" x2="93305" y2="56587"/>
                        <a14:backgroundMark x1="56156" y1="51836" x2="56156" y2="51836"/>
                        <a14:backgroundMark x1="67603" y1="49460" x2="67603" y2="494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1058" y="106144"/>
            <a:ext cx="2078037" cy="2078037"/>
          </a:xfrm>
          <a:prstGeom prst="rect">
            <a:avLst/>
          </a:prstGeom>
        </p:spPr>
      </p:pic>
      <p:cxnSp>
        <p:nvCxnSpPr>
          <p:cNvPr id="17" name="Přímá spojnice 16">
            <a:extLst>
              <a:ext uri="{FF2B5EF4-FFF2-40B4-BE49-F238E27FC236}">
                <a16:creationId xmlns:a16="http://schemas.microsoft.com/office/drawing/2014/main" id="{FE3BE587-A2E0-426E-8128-DC6990B12314}"/>
              </a:ext>
            </a:extLst>
          </p:cNvPr>
          <p:cNvCxnSpPr>
            <a:cxnSpLocks/>
          </p:cNvCxnSpPr>
          <p:nvPr/>
        </p:nvCxnSpPr>
        <p:spPr>
          <a:xfrm flipH="1" flipV="1">
            <a:off x="3281750" y="617332"/>
            <a:ext cx="1485792" cy="2234725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Přímá spojnice 39">
            <a:extLst>
              <a:ext uri="{FF2B5EF4-FFF2-40B4-BE49-F238E27FC236}">
                <a16:creationId xmlns:a16="http://schemas.microsoft.com/office/drawing/2014/main" id="{3097FD46-A27B-450E-92D0-BB8404DCF6F0}"/>
              </a:ext>
            </a:extLst>
          </p:cNvPr>
          <p:cNvCxnSpPr>
            <a:cxnSpLocks/>
          </p:cNvCxnSpPr>
          <p:nvPr/>
        </p:nvCxnSpPr>
        <p:spPr>
          <a:xfrm flipH="1" flipV="1">
            <a:off x="5501809" y="4470170"/>
            <a:ext cx="1307508" cy="216832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DB3FB316-0DD2-4CC6-A40E-5ACB74AEC107}"/>
              </a:ext>
            </a:extLst>
          </p:cNvPr>
          <p:cNvSpPr txBox="1"/>
          <p:nvPr/>
        </p:nvSpPr>
        <p:spPr>
          <a:xfrm rot="19588119">
            <a:off x="3760535" y="697737"/>
            <a:ext cx="430887" cy="2585323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cs-CZ" sz="1600" b="1" dirty="0">
                <a:latin typeface="Bookman Old Style" panose="02050604050505020204" pitchFamily="18" charset="0"/>
              </a:rPr>
              <a:t>EXTERNÍ UŽIVATELÉ</a:t>
            </a:r>
          </a:p>
        </p:txBody>
      </p:sp>
      <p:sp>
        <p:nvSpPr>
          <p:cNvPr id="45" name="TextovéPole 44">
            <a:extLst>
              <a:ext uri="{FF2B5EF4-FFF2-40B4-BE49-F238E27FC236}">
                <a16:creationId xmlns:a16="http://schemas.microsoft.com/office/drawing/2014/main" id="{908FFCF6-1E57-4335-B676-2E405A064EC0}"/>
              </a:ext>
            </a:extLst>
          </p:cNvPr>
          <p:cNvSpPr txBox="1"/>
          <p:nvPr/>
        </p:nvSpPr>
        <p:spPr>
          <a:xfrm rot="19617024">
            <a:off x="4061422" y="568775"/>
            <a:ext cx="430887" cy="2585323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cs-CZ" sz="1600" b="1" dirty="0">
                <a:latin typeface="Bookman Old Style" panose="02050604050505020204" pitchFamily="18" charset="0"/>
              </a:rPr>
              <a:t>INTERNÍ UŽIVATELÉ</a:t>
            </a:r>
          </a:p>
        </p:txBody>
      </p:sp>
      <p:sp>
        <p:nvSpPr>
          <p:cNvPr id="46" name="TextovéPole 45">
            <a:extLst>
              <a:ext uri="{FF2B5EF4-FFF2-40B4-BE49-F238E27FC236}">
                <a16:creationId xmlns:a16="http://schemas.microsoft.com/office/drawing/2014/main" id="{180C18FF-75C0-42A0-8283-89B63C4A1F70}"/>
              </a:ext>
            </a:extLst>
          </p:cNvPr>
          <p:cNvSpPr txBox="1"/>
          <p:nvPr/>
        </p:nvSpPr>
        <p:spPr>
          <a:xfrm rot="19708587">
            <a:off x="6158480" y="4287654"/>
            <a:ext cx="430887" cy="2585323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cs-CZ" sz="1600" b="1" dirty="0">
                <a:latin typeface="Bookman Old Style" panose="02050604050505020204" pitchFamily="18" charset="0"/>
              </a:rPr>
              <a:t>INTERNÍ UŽIVATELÉ</a:t>
            </a:r>
          </a:p>
        </p:txBody>
      </p:sp>
      <p:sp>
        <p:nvSpPr>
          <p:cNvPr id="50" name="TextovéPole 49">
            <a:extLst>
              <a:ext uri="{FF2B5EF4-FFF2-40B4-BE49-F238E27FC236}">
                <a16:creationId xmlns:a16="http://schemas.microsoft.com/office/drawing/2014/main" id="{F85A752B-2E43-4361-99B8-6C4682F9079A}"/>
              </a:ext>
            </a:extLst>
          </p:cNvPr>
          <p:cNvSpPr txBox="1"/>
          <p:nvPr/>
        </p:nvSpPr>
        <p:spPr>
          <a:xfrm rot="19743579">
            <a:off x="5852003" y="4455844"/>
            <a:ext cx="430887" cy="2585323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cs-CZ" sz="1600" b="1" dirty="0">
                <a:latin typeface="Bookman Old Style" panose="02050604050505020204" pitchFamily="18" charset="0"/>
              </a:rPr>
              <a:t>EXTERNÍ UŽIVATELÉ</a:t>
            </a:r>
          </a:p>
        </p:txBody>
      </p:sp>
    </p:spTree>
    <p:extLst>
      <p:ext uri="{BB962C8B-B14F-4D97-AF65-F5344CB8AC3E}">
        <p14:creationId xmlns:p14="http://schemas.microsoft.com/office/powerpoint/2010/main" val="57497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Obsah obrázku text, osoba, přenosný počítač, interiér&#10;&#10;Popis byl vytvořen automaticky">
            <a:extLst>
              <a:ext uri="{FF2B5EF4-FFF2-40B4-BE49-F238E27FC236}">
                <a16:creationId xmlns:a16="http://schemas.microsoft.com/office/drawing/2014/main" id="{8F7CFB7F-B601-4878-8EA4-EF87A4E33AD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151077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C47AC70D-970C-49A3-BE59-4540E5AD24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676" y="164123"/>
            <a:ext cx="10199077" cy="742461"/>
          </a:xfrm>
        </p:spPr>
        <p:txBody>
          <a:bodyPr>
            <a:normAutofit/>
          </a:bodyPr>
          <a:lstStyle/>
          <a:p>
            <a:r>
              <a:rPr lang="cs-CZ" sz="4000" b="1" dirty="0">
                <a:latin typeface="Amasis MT Pro" panose="02040504050005020304" pitchFamily="18" charset="-18"/>
              </a:rPr>
              <a:t>FUNDAMENTÁLNÍ ANALÝZA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EFF1798-A124-4277-83E3-CF6ACFCDAE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675" y="906584"/>
            <a:ext cx="11840309" cy="5884985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FontTx/>
              <a:buChar char="-"/>
            </a:pPr>
            <a:r>
              <a:rPr lang="cs-CZ" sz="3000" dirty="0">
                <a:latin typeface="Amasis MT Pro" panose="02040504050005020304" pitchFamily="18" charset="-18"/>
              </a:rPr>
              <a:t>Je založena na: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3000" i="1" dirty="0">
                <a:latin typeface="Amasis MT Pro" panose="02040504050005020304" pitchFamily="18" charset="-18"/>
              </a:rPr>
              <a:t>rozsáhlých znalostech vzájemných souvislostí mezi ekonomickými a mimoekonomickými jevy,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3000" i="1" dirty="0">
                <a:latin typeface="Amasis MT Pro" panose="02040504050005020304" pitchFamily="18" charset="-18"/>
              </a:rPr>
              <a:t>zkušenostech,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3000" i="1" dirty="0">
                <a:latin typeface="Amasis MT Pro" panose="02040504050005020304" pitchFamily="18" charset="-18"/>
              </a:rPr>
              <a:t>odhadech trendů.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cs-CZ" sz="3000" dirty="0">
                <a:latin typeface="Amasis MT Pro" panose="02040504050005020304" pitchFamily="18" charset="-18"/>
              </a:rPr>
              <a:t>Zpracovává velké množství kvalitativních dat.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cs-CZ" sz="3000" dirty="0">
                <a:latin typeface="Amasis MT Pro" panose="02040504050005020304" pitchFamily="18" charset="-18"/>
              </a:rPr>
              <a:t>Východiskem fundamentální analýzy je identifikace prostředí, ve kterém se podnik nachází.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cs-CZ" sz="3000" dirty="0">
                <a:latin typeface="Amasis MT Pro" panose="02040504050005020304" pitchFamily="18" charset="-18"/>
              </a:rPr>
              <a:t>Součástí je: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3000" i="1" dirty="0">
                <a:latin typeface="Amasis MT Pro" panose="02040504050005020304" pitchFamily="18" charset="-18"/>
              </a:rPr>
              <a:t>analýza vlivu vnitřního i vnějšího ekonomického prostředí podniku,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3000" i="1" dirty="0">
                <a:latin typeface="Amasis MT Pro" panose="02040504050005020304" pitchFamily="18" charset="-18"/>
              </a:rPr>
              <a:t>fáze životního cyklu podniku,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3000" i="1" dirty="0">
                <a:latin typeface="Amasis MT Pro" panose="02040504050005020304" pitchFamily="18" charset="-18"/>
              </a:rPr>
              <a:t>analýza podnikových cílů.</a:t>
            </a:r>
          </a:p>
          <a:p>
            <a:pPr marL="0" lvl="1" indent="0">
              <a:spcBef>
                <a:spcPts val="0"/>
              </a:spcBef>
              <a:buNone/>
            </a:pPr>
            <a:r>
              <a:rPr lang="cs-CZ" sz="3000" i="1" dirty="0">
                <a:latin typeface="Amasis MT Pro" panose="02040504050005020304" pitchFamily="18" charset="-18"/>
              </a:rPr>
              <a:t>- </a:t>
            </a:r>
            <a:r>
              <a:rPr lang="cs-CZ" sz="3000" dirty="0">
                <a:latin typeface="Amasis MT Pro" panose="02040504050005020304" pitchFamily="18" charset="-18"/>
              </a:rPr>
              <a:t>Fundamentální analýza vytváří základní rámec pro technickou finanční analýzu.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577631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Obsah obrázku text, osoba, přenosný počítač, interiér&#10;&#10;Popis byl vytvořen automaticky">
            <a:extLst>
              <a:ext uri="{FF2B5EF4-FFF2-40B4-BE49-F238E27FC236}">
                <a16:creationId xmlns:a16="http://schemas.microsoft.com/office/drawing/2014/main" id="{8F7CFB7F-B601-4878-8EA4-EF87A4E33AD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151077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C47AC70D-970C-49A3-BE59-4540E5AD24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676" y="164123"/>
            <a:ext cx="10199077" cy="742461"/>
          </a:xfrm>
        </p:spPr>
        <p:txBody>
          <a:bodyPr>
            <a:normAutofit/>
          </a:bodyPr>
          <a:lstStyle/>
          <a:p>
            <a:r>
              <a:rPr lang="cs-CZ" sz="4000" b="1" dirty="0">
                <a:latin typeface="Amasis MT Pro" panose="02040504050005020304" pitchFamily="18" charset="-18"/>
              </a:rPr>
              <a:t>TECHNICKÁ ANALÝZA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EFF1798-A124-4277-83E3-CF6ACFCDAE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675" y="906584"/>
            <a:ext cx="11840309" cy="5884985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FontTx/>
              <a:buChar char="-"/>
            </a:pPr>
            <a:r>
              <a:rPr lang="cs-CZ" sz="3000" dirty="0">
                <a:latin typeface="Amasis MT Pro" panose="02040504050005020304" pitchFamily="18" charset="-18"/>
              </a:rPr>
              <a:t>Používá matematických a statistické metody pro zpracování dat a ekonomicky posuzuje výsledky.</a:t>
            </a:r>
          </a:p>
          <a:p>
            <a:pPr>
              <a:spcBef>
                <a:spcPts val="0"/>
              </a:spcBef>
              <a:buFontTx/>
              <a:buChar char="-"/>
            </a:pPr>
            <a:endParaRPr lang="cs-CZ" sz="3000" dirty="0">
              <a:latin typeface="Amasis MT Pro" panose="02040504050005020304" pitchFamily="18" charset="-18"/>
            </a:endParaRPr>
          </a:p>
          <a:p>
            <a:pPr marL="0" indent="0">
              <a:spcBef>
                <a:spcPts val="0"/>
              </a:spcBef>
              <a:buNone/>
            </a:pPr>
            <a:endParaRPr lang="cs-CZ" sz="3000" dirty="0">
              <a:latin typeface="Amasis MT Pro" panose="02040504050005020304" pitchFamily="18" charset="-18"/>
            </a:endParaRPr>
          </a:p>
          <a:p>
            <a:pPr marL="0" indent="0">
              <a:spcBef>
                <a:spcPts val="0"/>
              </a:spcBef>
              <a:buNone/>
            </a:pPr>
            <a:endParaRPr lang="cs-CZ" sz="3000" dirty="0">
              <a:latin typeface="Amasis MT Pro" panose="02040504050005020304" pitchFamily="18" charset="-18"/>
            </a:endParaRPr>
          </a:p>
          <a:p>
            <a:pPr marL="0" indent="0">
              <a:spcBef>
                <a:spcPts val="0"/>
              </a:spcBef>
              <a:buNone/>
            </a:pPr>
            <a:endParaRPr lang="cs-CZ" sz="3000" dirty="0">
              <a:latin typeface="Amasis MT Pro" panose="02040504050005020304" pitchFamily="18" charset="-18"/>
            </a:endParaRPr>
          </a:p>
          <a:p>
            <a:pPr marL="0" indent="0">
              <a:spcBef>
                <a:spcPts val="0"/>
              </a:spcBef>
              <a:buNone/>
            </a:pPr>
            <a:endParaRPr lang="cs-CZ" sz="3000" dirty="0">
              <a:latin typeface="Amasis MT Pro" panose="02040504050005020304" pitchFamily="18" charset="-18"/>
            </a:endParaRPr>
          </a:p>
          <a:p>
            <a:pPr marL="0" indent="0">
              <a:spcBef>
                <a:spcPts val="0"/>
              </a:spcBef>
              <a:buNone/>
            </a:pPr>
            <a:endParaRPr lang="cs-CZ" sz="3000" dirty="0">
              <a:latin typeface="Amasis MT Pro" panose="02040504050005020304" pitchFamily="18" charset="-18"/>
            </a:endParaRPr>
          </a:p>
          <a:p>
            <a:pPr marL="0" indent="0">
              <a:spcBef>
                <a:spcPts val="0"/>
              </a:spcBef>
              <a:buNone/>
            </a:pPr>
            <a:endParaRPr lang="cs-CZ" sz="3000" dirty="0">
              <a:latin typeface="Amasis MT Pro" panose="02040504050005020304" pitchFamily="18" charset="-18"/>
            </a:endParaRPr>
          </a:p>
          <a:p>
            <a:pPr marL="0" indent="0">
              <a:spcBef>
                <a:spcPts val="0"/>
              </a:spcBef>
              <a:buNone/>
            </a:pPr>
            <a:endParaRPr lang="cs-CZ" sz="3000" dirty="0">
              <a:latin typeface="Amasis MT Pro" panose="02040504050005020304" pitchFamily="18" charset="-18"/>
            </a:endParaRPr>
          </a:p>
          <a:p>
            <a:pPr marL="0" indent="0">
              <a:spcBef>
                <a:spcPts val="0"/>
              </a:spcBef>
              <a:buNone/>
            </a:pPr>
            <a:endParaRPr lang="cs-CZ" sz="3000" dirty="0">
              <a:latin typeface="Amasis MT Pro" panose="02040504050005020304" pitchFamily="18" charset="-18"/>
            </a:endParaRPr>
          </a:p>
          <a:p>
            <a:pPr marL="0" indent="0">
              <a:spcBef>
                <a:spcPts val="0"/>
              </a:spcBef>
              <a:buNone/>
            </a:pPr>
            <a:endParaRPr lang="cs-CZ" sz="3000" dirty="0">
              <a:latin typeface="Amasis MT Pro" panose="02040504050005020304" pitchFamily="18" charset="-18"/>
            </a:endParaRPr>
          </a:p>
          <a:p>
            <a:pPr>
              <a:spcBef>
                <a:spcPts val="0"/>
              </a:spcBef>
              <a:buFontTx/>
              <a:buChar char="-"/>
            </a:pPr>
            <a:r>
              <a:rPr lang="cs-CZ" sz="3000" dirty="0">
                <a:latin typeface="Amasis MT Pro" panose="02040504050005020304" pitchFamily="18" charset="-18"/>
              </a:rPr>
              <a:t>Použití technické analýzy a její hodnocení se neobejde bez srovnání a posouzení.</a:t>
            </a:r>
          </a:p>
          <a:p>
            <a:pPr marL="0" indent="0">
              <a:spcBef>
                <a:spcPts val="0"/>
              </a:spcBef>
              <a:buNone/>
            </a:pPr>
            <a:endParaRPr lang="cs-CZ" sz="3000" dirty="0">
              <a:latin typeface="Amasis MT Pro" panose="02040504050005020304" pitchFamily="18" charset="-18"/>
            </a:endParaRP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F03B86B9-EF66-449A-B38B-5948BA5CC7C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76880291"/>
              </p:ext>
            </p:extLst>
          </p:nvPr>
        </p:nvGraphicFramePr>
        <p:xfrm>
          <a:off x="484553" y="1703753"/>
          <a:ext cx="7510585" cy="39969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Grafický objekt 8" descr="Odznak 1 obrys">
            <a:extLst>
              <a:ext uri="{FF2B5EF4-FFF2-40B4-BE49-F238E27FC236}">
                <a16:creationId xmlns:a16="http://schemas.microsoft.com/office/drawing/2014/main" id="{1E9A372F-C561-4500-8AC6-58370024063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74431" y="2041769"/>
            <a:ext cx="914400" cy="914400"/>
          </a:xfrm>
          <a:prstGeom prst="rect">
            <a:avLst/>
          </a:prstGeom>
        </p:spPr>
      </p:pic>
      <p:pic>
        <p:nvPicPr>
          <p:cNvPr id="11" name="Grafický objekt 10" descr="Odznak obrys">
            <a:extLst>
              <a:ext uri="{FF2B5EF4-FFF2-40B4-BE49-F238E27FC236}">
                <a16:creationId xmlns:a16="http://schemas.microsoft.com/office/drawing/2014/main" id="{20136351-FE58-4AD4-8183-A17930D0F27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71415" y="3241430"/>
            <a:ext cx="914400" cy="914400"/>
          </a:xfrm>
          <a:prstGeom prst="rect">
            <a:avLst/>
          </a:prstGeom>
        </p:spPr>
      </p:pic>
      <p:pic>
        <p:nvPicPr>
          <p:cNvPr id="13" name="Grafický objekt 12" descr="Odznak 3 obrys">
            <a:extLst>
              <a:ext uri="{FF2B5EF4-FFF2-40B4-BE49-F238E27FC236}">
                <a16:creationId xmlns:a16="http://schemas.microsoft.com/office/drawing/2014/main" id="{39FF4DEC-C60D-4DFA-8D71-11E53526ED4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74431" y="4442394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1478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Obsah obrázku text, osoba, přenosný počítač, interiér&#10;&#10;Popis byl vytvořen automaticky">
            <a:extLst>
              <a:ext uri="{FF2B5EF4-FFF2-40B4-BE49-F238E27FC236}">
                <a16:creationId xmlns:a16="http://schemas.microsoft.com/office/drawing/2014/main" id="{8F7CFB7F-B601-4878-8EA4-EF87A4E33AD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151077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C47AC70D-970C-49A3-BE59-4540E5AD24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676" y="164123"/>
            <a:ext cx="10199077" cy="742461"/>
          </a:xfrm>
        </p:spPr>
        <p:txBody>
          <a:bodyPr>
            <a:normAutofit/>
          </a:bodyPr>
          <a:lstStyle/>
          <a:p>
            <a:r>
              <a:rPr lang="cs-CZ" sz="4000" b="1" dirty="0">
                <a:latin typeface="Amasis MT Pro" panose="02040504050005020304" pitchFamily="18" charset="-18"/>
              </a:rPr>
              <a:t>SROVNÁNÍ ÚDAJŮ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EFF1798-A124-4277-83E3-CF6ACFCDAE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675" y="906584"/>
            <a:ext cx="11840309" cy="5884985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3000" b="1" dirty="0">
                <a:latin typeface="Amasis MT Pro" panose="02040504050005020304" pitchFamily="18" charset="-18"/>
              </a:rPr>
              <a:t>časová srovnatelnost,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3000" b="1" dirty="0">
                <a:latin typeface="Amasis MT Pro" panose="02040504050005020304" pitchFamily="18" charset="-18"/>
              </a:rPr>
              <a:t>prostorová srovnatelnost,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3000" b="1" dirty="0">
                <a:latin typeface="Amasis MT Pro" panose="02040504050005020304" pitchFamily="18" charset="-18"/>
              </a:rPr>
              <a:t>subjektová srovnatelnost,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3000" b="1" dirty="0">
                <a:latin typeface="Amasis MT Pro" panose="02040504050005020304" pitchFamily="18" charset="-18"/>
              </a:rPr>
              <a:t>oborová srovnatelnost </a:t>
            </a:r>
            <a:r>
              <a:rPr lang="cs-CZ" sz="3000" dirty="0">
                <a:latin typeface="Amasis MT Pro" panose="02040504050005020304" pitchFamily="18" charset="-18"/>
              </a:rPr>
              <a:t>(obdobné vstupy, technologie, vybavení, zákazníci),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3000" b="1" dirty="0">
                <a:latin typeface="Amasis MT Pro" panose="02040504050005020304" pitchFamily="18" charset="-18"/>
              </a:rPr>
              <a:t>geografická srovnatelnost </a:t>
            </a:r>
            <a:r>
              <a:rPr lang="cs-CZ" sz="3000" dirty="0">
                <a:latin typeface="Amasis MT Pro" panose="02040504050005020304" pitchFamily="18" charset="-18"/>
              </a:rPr>
              <a:t>(ekonomické prostředí),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3000" b="1" dirty="0">
                <a:latin typeface="Amasis MT Pro" panose="02040504050005020304" pitchFamily="18" charset="-18"/>
              </a:rPr>
              <a:t>ekologická srovnatelnost </a:t>
            </a:r>
            <a:r>
              <a:rPr lang="cs-CZ" sz="3000" dirty="0">
                <a:latin typeface="Amasis MT Pro" panose="02040504050005020304" pitchFamily="18" charset="-18"/>
              </a:rPr>
              <a:t>(postoj k životnímu prostředí)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3000" b="1" dirty="0">
                <a:latin typeface="Amasis MT Pro" panose="02040504050005020304" pitchFamily="18" charset="-18"/>
              </a:rPr>
              <a:t>legislativní srovnatelnost </a:t>
            </a:r>
            <a:r>
              <a:rPr lang="cs-CZ" sz="3000" dirty="0">
                <a:latin typeface="Amasis MT Pro" panose="02040504050005020304" pitchFamily="18" charset="-18"/>
              </a:rPr>
              <a:t>(daňové zatížení, cla, úvěrové podmínky)	</a:t>
            </a:r>
          </a:p>
          <a:p>
            <a:pPr marL="457200" lvl="1" indent="0">
              <a:spcBef>
                <a:spcPts val="0"/>
              </a:spcBef>
              <a:buNone/>
            </a:pPr>
            <a:endParaRPr lang="cs-CZ" sz="2600" dirty="0">
              <a:latin typeface="Amasis MT Pro" panose="02040504050005020304" pitchFamily="18" charset="-18"/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cs-CZ" sz="3000" dirty="0">
              <a:latin typeface="Amasis MT Pro" panose="02040504050005020304" pitchFamily="18" charset="-18"/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cs-CZ" sz="3000" dirty="0">
              <a:latin typeface="Amasis MT Pro" panose="02040504050005020304" pitchFamily="18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35311700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Obsah obrázku text, osoba, přenosný počítač, interiér&#10;&#10;Popis byl vytvořen automaticky">
            <a:extLst>
              <a:ext uri="{FF2B5EF4-FFF2-40B4-BE49-F238E27FC236}">
                <a16:creationId xmlns:a16="http://schemas.microsoft.com/office/drawing/2014/main" id="{8F7CFB7F-B601-4878-8EA4-EF87A4E33AD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C47AC70D-970C-49A3-BE59-4540E5AD24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676" y="164123"/>
            <a:ext cx="10199077" cy="742461"/>
          </a:xfrm>
        </p:spPr>
        <p:txBody>
          <a:bodyPr>
            <a:normAutofit/>
          </a:bodyPr>
          <a:lstStyle/>
          <a:p>
            <a:r>
              <a:rPr lang="cs-CZ" sz="3500" b="1" dirty="0">
                <a:latin typeface="Amasis MT Pro" panose="02040504050005020304" pitchFamily="18" charset="-18"/>
              </a:rPr>
              <a:t>METODY TECHNICKÉ ANALÝZY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EFF1798-A124-4277-83E3-CF6ACFCDAE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675" y="906584"/>
            <a:ext cx="11840309" cy="5884985"/>
          </a:xfrm>
        </p:spPr>
        <p:txBody>
          <a:bodyPr>
            <a:normAutofit/>
          </a:bodyPr>
          <a:lstStyle/>
          <a:p>
            <a:pPr marL="457200" lvl="1" indent="0">
              <a:spcBef>
                <a:spcPts val="0"/>
              </a:spcBef>
              <a:buNone/>
            </a:pPr>
            <a:endParaRPr lang="cs-CZ" sz="2600" dirty="0">
              <a:latin typeface="Amasis MT Pro" panose="02040504050005020304" pitchFamily="18" charset="-18"/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cs-CZ" sz="3000" dirty="0">
              <a:latin typeface="Amasis MT Pro" panose="02040504050005020304" pitchFamily="18" charset="-18"/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cs-CZ" sz="3000" dirty="0">
              <a:latin typeface="Amasis MT Pro" panose="02040504050005020304" pitchFamily="18" charset="-18"/>
            </a:endParaRP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5A024BAB-F857-45BB-B909-A2E7AB487CB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55966992"/>
              </p:ext>
            </p:extLst>
          </p:nvPr>
        </p:nvGraphicFramePr>
        <p:xfrm>
          <a:off x="234943" y="772998"/>
          <a:ext cx="11746041" cy="60185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178611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FFD48BC7-DC40-47DE-87EE-9F4B6ECB9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Freeform: Shape 8">
            <a:extLst>
              <a:ext uri="{FF2B5EF4-FFF2-40B4-BE49-F238E27FC236}">
                <a16:creationId xmlns:a16="http://schemas.microsoft.com/office/drawing/2014/main" id="{E502BBC7-2C76-46F3-BC24-5985BC13DB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4425" y="0"/>
            <a:ext cx="9963150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139700" sx="102000" sy="102000" algn="ctr" rotWithShape="0">
              <a:schemeClr val="bg1">
                <a:lumMod val="85000"/>
                <a:alpha val="3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Freeform: Shape 10">
            <a:extLst>
              <a:ext uri="{FF2B5EF4-FFF2-40B4-BE49-F238E27FC236}">
                <a16:creationId xmlns:a16="http://schemas.microsoft.com/office/drawing/2014/main" id="{C7F28D52-2A5F-4D23-81AE-7CB8B591C7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1664" y="0"/>
            <a:ext cx="9948672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CC3E1A3-8781-46BE-A42D-9FE9FFE3AC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788600"/>
            <a:ext cx="9144000" cy="276402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cs-CZ" sz="6000" b="1" kern="1200" dirty="0">
                <a:solidFill>
                  <a:schemeClr val="tx1"/>
                </a:solidFill>
                <a:latin typeface="Amasis MT Pro Medium" panose="02040604050005020304" pitchFamily="18" charset="-18"/>
              </a:rPr>
              <a:t>1. </a:t>
            </a:r>
            <a:br>
              <a:rPr lang="cs-CZ" sz="6000" b="1" kern="1200" dirty="0">
                <a:solidFill>
                  <a:schemeClr val="tx1"/>
                </a:solidFill>
                <a:latin typeface="Amasis MT Pro Medium" panose="02040604050005020304" pitchFamily="18" charset="-18"/>
              </a:rPr>
            </a:br>
            <a:r>
              <a:rPr lang="cs-CZ" sz="6000" b="1" dirty="0">
                <a:latin typeface="Amasis MT Pro Medium" panose="02040604050005020304" pitchFamily="18" charset="-18"/>
              </a:rPr>
              <a:t>ÚVOD DO FINANČNÍ ANALÝZY</a:t>
            </a:r>
            <a:endParaRPr lang="en-US" sz="6000" b="1" kern="1200" dirty="0">
              <a:solidFill>
                <a:schemeClr val="tx1"/>
              </a:solidFill>
              <a:latin typeface="Amasis MT Pro Medium" panose="02040604050005020304" pitchFamily="18" charset="-18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629484E-3792-4B3D-89AD-7C8A1ED0E0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0" y="5524786"/>
            <a:ext cx="4754880" cy="274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5" name="Přímá spojnice 4">
            <a:extLst>
              <a:ext uri="{FF2B5EF4-FFF2-40B4-BE49-F238E27FC236}">
                <a16:creationId xmlns:a16="http://schemas.microsoft.com/office/drawing/2014/main" id="{37EEFBC8-5A23-46D0-A707-ADC92283EC25}"/>
              </a:ext>
            </a:extLst>
          </p:cNvPr>
          <p:cNvCxnSpPr/>
          <p:nvPr/>
        </p:nvCxnSpPr>
        <p:spPr>
          <a:xfrm flipV="1">
            <a:off x="3718560" y="5538502"/>
            <a:ext cx="4831471" cy="13716"/>
          </a:xfrm>
          <a:prstGeom prst="line">
            <a:avLst/>
          </a:prstGeom>
          <a:ln w="762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8" name="Obrázek 7" descr="Obsah obrázku text, osoba, přenosný počítač, interiér&#10;&#10;Popis byl vytvořen automaticky">
            <a:extLst>
              <a:ext uri="{FF2B5EF4-FFF2-40B4-BE49-F238E27FC236}">
                <a16:creationId xmlns:a16="http://schemas.microsoft.com/office/drawing/2014/main" id="{00D9826A-805B-4D21-9CC1-1858B462198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4055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Obsah obrázku text, osoba, přenosný počítač, interiér&#10;&#10;Popis byl vytvořen automaticky">
            <a:extLst>
              <a:ext uri="{FF2B5EF4-FFF2-40B4-BE49-F238E27FC236}">
                <a16:creationId xmlns:a16="http://schemas.microsoft.com/office/drawing/2014/main" id="{5C7FA9B7-A1A5-4B59-9DEC-65741EE7E51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327"/>
            <a:ext cx="12192000" cy="7151077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E99CF57F-A98E-4A8E-9C1C-0FA069687C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077" y="83772"/>
            <a:ext cx="10515600" cy="1325563"/>
          </a:xfrm>
        </p:spPr>
        <p:txBody>
          <a:bodyPr>
            <a:normAutofit/>
          </a:bodyPr>
          <a:lstStyle/>
          <a:p>
            <a:r>
              <a:rPr lang="cs-CZ" sz="4000" b="1" dirty="0">
                <a:latin typeface="Amasis MT Pro" panose="02040504050005020304" pitchFamily="18" charset="-18"/>
              </a:rPr>
              <a:t>ÚČETNICTVÍ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0972482-CAE2-46DA-B470-6B6B6BBDCA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1692" y="1137871"/>
            <a:ext cx="11488615" cy="4351338"/>
          </a:xfrm>
        </p:spPr>
        <p:txBody>
          <a:bodyPr>
            <a:noAutofit/>
          </a:bodyPr>
          <a:lstStyle/>
          <a:p>
            <a:pPr>
              <a:buFontTx/>
              <a:buChar char="-"/>
            </a:pPr>
            <a:r>
              <a:rPr lang="cs-CZ" sz="3000" dirty="0">
                <a:latin typeface="Amasis MT Pro" panose="02040504050005020304" pitchFamily="18" charset="-18"/>
              </a:rPr>
              <a:t>V průběhu historického vývoje se oddělilo účetnictví zahrnující jednotku jako celek = </a:t>
            </a:r>
            <a:r>
              <a:rPr lang="cs-CZ" sz="3000" b="1" dirty="0">
                <a:latin typeface="Amasis MT Pro" panose="02040504050005020304" pitchFamily="18" charset="-18"/>
              </a:rPr>
              <a:t>finanční účetnictví</a:t>
            </a:r>
            <a:r>
              <a:rPr lang="cs-CZ" sz="3000" dirty="0">
                <a:latin typeface="Amasis MT Pro" panose="02040504050005020304" pitchFamily="18" charset="-18"/>
              </a:rPr>
              <a:t> od účetnictví věnovaného údajům pro řízení a rozhodování uvnitř jednotky = </a:t>
            </a:r>
            <a:r>
              <a:rPr lang="cs-CZ" sz="3000" b="1" dirty="0">
                <a:latin typeface="Amasis MT Pro" panose="02040504050005020304" pitchFamily="18" charset="-18"/>
              </a:rPr>
              <a:t>manažerské účetnictví</a:t>
            </a:r>
            <a:r>
              <a:rPr lang="cs-CZ" sz="3000" dirty="0">
                <a:latin typeface="Amasis MT Pro" panose="02040504050005020304" pitchFamily="18" charset="-18"/>
              </a:rPr>
              <a:t>.</a:t>
            </a:r>
          </a:p>
          <a:p>
            <a:pPr marL="0" indent="0">
              <a:buNone/>
            </a:pPr>
            <a:endParaRPr lang="cs-CZ" sz="1500" dirty="0">
              <a:latin typeface="Amasis MT Pro" panose="02040504050005020304" pitchFamily="18" charset="-18"/>
            </a:endParaRPr>
          </a:p>
          <a:p>
            <a:pPr marL="0" indent="0">
              <a:buNone/>
            </a:pPr>
            <a:r>
              <a:rPr lang="cs-CZ" sz="3000" dirty="0">
                <a:latin typeface="Amasis MT Pro" panose="02040504050005020304" pitchFamily="18" charset="-18"/>
              </a:rPr>
              <a:t>- V současné podnikové praxi je finanční a vnitropodnikové (manažerské) účetnictví oddělené = </a:t>
            </a:r>
            <a:r>
              <a:rPr lang="cs-CZ" sz="3000" b="1" dirty="0">
                <a:latin typeface="Amasis MT Pro" panose="02040504050005020304" pitchFamily="18" charset="-18"/>
              </a:rPr>
              <a:t>dvouokruhové uspořádání</a:t>
            </a:r>
          </a:p>
        </p:txBody>
      </p:sp>
    </p:spTree>
    <p:extLst>
      <p:ext uri="{BB962C8B-B14F-4D97-AF65-F5344CB8AC3E}">
        <p14:creationId xmlns:p14="http://schemas.microsoft.com/office/powerpoint/2010/main" val="19068979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Obsah obrázku šipka&#10;&#10;Popis byl vytvořen automaticky">
            <a:extLst>
              <a:ext uri="{FF2B5EF4-FFF2-40B4-BE49-F238E27FC236}">
                <a16:creationId xmlns:a16="http://schemas.microsoft.com/office/drawing/2014/main" id="{51DC8DD1-BB32-426D-A16F-E2E1E99FE01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53" b="16503"/>
          <a:stretch/>
        </p:blipFill>
        <p:spPr>
          <a:xfrm>
            <a:off x="2681176" y="0"/>
            <a:ext cx="1972487" cy="1334278"/>
          </a:xfrm>
          <a:prstGeom prst="rect">
            <a:avLst/>
          </a:prstGeom>
        </p:spPr>
      </p:pic>
      <p:pic>
        <p:nvPicPr>
          <p:cNvPr id="5" name="Obrázek 4" descr="Obsah obrázku text, osoba, přenosný počítač, interiér&#10;&#10;Popis byl vytvořen automaticky">
            <a:extLst>
              <a:ext uri="{FF2B5EF4-FFF2-40B4-BE49-F238E27FC236}">
                <a16:creationId xmlns:a16="http://schemas.microsoft.com/office/drawing/2014/main" id="{C3DC8B6F-3F2B-42B3-9DD9-5D0D2546712E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327"/>
            <a:ext cx="12192000" cy="7151077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9AC3CA8A-4738-43B8-AF1D-4D7CE5096F4F}"/>
              </a:ext>
            </a:extLst>
          </p:cNvPr>
          <p:cNvSpPr txBox="1"/>
          <p:nvPr/>
        </p:nvSpPr>
        <p:spPr>
          <a:xfrm>
            <a:off x="158301" y="227250"/>
            <a:ext cx="117102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>
                <a:latin typeface="Amasis MT Pro" panose="02040504050005020304" pitchFamily="18" charset="-18"/>
              </a:rPr>
              <a:t>FINANČNÍ		    MANAŽERSKÉ UČETNICTVÍ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E185E154-D2D2-4EB3-B852-A38B5021367D}"/>
              </a:ext>
            </a:extLst>
          </p:cNvPr>
          <p:cNvSpPr txBox="1"/>
          <p:nvPr/>
        </p:nvSpPr>
        <p:spPr>
          <a:xfrm>
            <a:off x="343717" y="1334278"/>
            <a:ext cx="11710237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b="1" dirty="0">
                <a:effectLst/>
                <a:latin typeface="Amasis MT Pro" panose="02040504050005020304" pitchFamily="18" charset="-18"/>
              </a:rPr>
              <a:t>FINANČNÍ ÚČETNICTVÍ</a:t>
            </a:r>
          </a:p>
          <a:p>
            <a:pPr marL="285750" indent="-285750">
              <a:buFontTx/>
              <a:buChar char="-"/>
            </a:pPr>
            <a:r>
              <a:rPr lang="cs-CZ" sz="3000" dirty="0">
                <a:latin typeface="Amasis MT Pro" panose="02040504050005020304" pitchFamily="18" charset="-18"/>
              </a:rPr>
              <a:t>Cílem FÚ je poskytnout informace externím subjektům, uživatelům.</a:t>
            </a:r>
          </a:p>
          <a:p>
            <a:pPr marL="285750" indent="-285750">
              <a:buFontTx/>
              <a:buChar char="-"/>
            </a:pPr>
            <a:r>
              <a:rPr lang="cs-CZ" sz="3000" dirty="0">
                <a:latin typeface="Amasis MT Pro" panose="02040504050005020304" pitchFamily="18" charset="-18"/>
              </a:rPr>
              <a:t>Je informační základnou pro podnikové početnictví.</a:t>
            </a:r>
          </a:p>
          <a:p>
            <a:pPr marL="285750" indent="-285750">
              <a:buFontTx/>
              <a:buChar char="-"/>
            </a:pPr>
            <a:r>
              <a:rPr lang="cs-CZ" sz="3000" dirty="0">
                <a:latin typeface="Amasis MT Pro" panose="02040504050005020304" pitchFamily="18" charset="-18"/>
              </a:rPr>
              <a:t>Zobrazuje se přesnými metodickými postupy hospodaření podniku v průběhu jeho celého životního cyklu. </a:t>
            </a:r>
          </a:p>
          <a:p>
            <a:pPr marL="285750" indent="-285750">
              <a:buFontTx/>
              <a:buChar char="-"/>
            </a:pPr>
            <a:r>
              <a:rPr lang="cs-CZ" sz="3000" dirty="0">
                <a:latin typeface="Amasis MT Pro" panose="02040504050005020304" pitchFamily="18" charset="-18"/>
              </a:rPr>
              <a:t>Finanční účetnictví prezentuje v pravidelných časových intervalech souhrnné údaje o finančně-majetkové situaci podniku a docílené výkonnosti v podobě výkazů účetní závěrky. </a:t>
            </a:r>
          </a:p>
          <a:p>
            <a:pPr marL="285750" indent="-285750">
              <a:buFontTx/>
              <a:buChar char="-"/>
            </a:pPr>
            <a:r>
              <a:rPr lang="cs-CZ" sz="3000" dirty="0">
                <a:latin typeface="Amasis MT Pro" panose="02040504050005020304" pitchFamily="18" charset="-18"/>
              </a:rPr>
              <a:t>Finančním účetnictvím je vytváření uspořádaných účetních záznamů o průběhu hospodaření podniku.</a:t>
            </a:r>
          </a:p>
        </p:txBody>
      </p:sp>
    </p:spTree>
    <p:extLst>
      <p:ext uri="{BB962C8B-B14F-4D97-AF65-F5344CB8AC3E}">
        <p14:creationId xmlns:p14="http://schemas.microsoft.com/office/powerpoint/2010/main" val="42691908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Obsah obrázku šipka&#10;&#10;Popis byl vytvořen automaticky">
            <a:extLst>
              <a:ext uri="{FF2B5EF4-FFF2-40B4-BE49-F238E27FC236}">
                <a16:creationId xmlns:a16="http://schemas.microsoft.com/office/drawing/2014/main" id="{51DC8DD1-BB32-426D-A16F-E2E1E99FE01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53" b="16503"/>
          <a:stretch/>
        </p:blipFill>
        <p:spPr>
          <a:xfrm>
            <a:off x="2681176" y="0"/>
            <a:ext cx="1972487" cy="1334278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9AC3CA8A-4738-43B8-AF1D-4D7CE5096F4F}"/>
              </a:ext>
            </a:extLst>
          </p:cNvPr>
          <p:cNvSpPr txBox="1"/>
          <p:nvPr/>
        </p:nvSpPr>
        <p:spPr>
          <a:xfrm>
            <a:off x="158301" y="227250"/>
            <a:ext cx="117102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>
                <a:latin typeface="Amasis MT Pro" panose="02040504050005020304" pitchFamily="18" charset="-18"/>
              </a:rPr>
              <a:t>FINANČNÍ		    MANAŽERSKÉ UČETNICTVÍ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E185E154-D2D2-4EB3-B852-A38B5021367D}"/>
              </a:ext>
            </a:extLst>
          </p:cNvPr>
          <p:cNvSpPr txBox="1"/>
          <p:nvPr/>
        </p:nvSpPr>
        <p:spPr>
          <a:xfrm>
            <a:off x="335901" y="1334278"/>
            <a:ext cx="11710237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b="1" dirty="0">
                <a:effectLst/>
                <a:latin typeface="Amasis MT Pro" panose="02040504050005020304" pitchFamily="18" charset="-18"/>
              </a:rPr>
              <a:t>MANAŽERSKÉ ÚČETNICTVÍ 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effectLst/>
                <a:latin typeface="Amasis MT Pro" panose="02040504050005020304" pitchFamily="18" charset="-18"/>
              </a:rPr>
              <a:t>Cílem MÚ je poskytnout informace interním subjektům k řízení vnitřních podnikových procesů.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Amasis MT Pro" panose="02040504050005020304" pitchFamily="18" charset="-18"/>
              </a:rPr>
              <a:t>Výstupy MÚ jsou podkladem pro manažerská rozhodnutí na všech stupních podnikového vedení. </a:t>
            </a:r>
          </a:p>
          <a:p>
            <a:pPr marL="457200" indent="-457200">
              <a:buFontTx/>
              <a:buChar char="-"/>
            </a:pPr>
            <a:r>
              <a:rPr lang="cs-CZ" sz="3200" dirty="0">
                <a:latin typeface="Amasis MT Pro" panose="02040504050005020304" pitchFamily="18" charset="-18"/>
              </a:rPr>
              <a:t>Manažerské účetnictví je věnovaného údajům pro řízení a rozhodování uvnitř jednotky a je orientované na údaje pro příslušné užití v rámci jednotky</a:t>
            </a:r>
            <a:endParaRPr lang="cs-CZ" sz="3000" dirty="0">
              <a:effectLst/>
              <a:latin typeface="Amasis MT Pro" panose="02040504050005020304" pitchFamily="18" charset="-18"/>
            </a:endParaRPr>
          </a:p>
        </p:txBody>
      </p:sp>
      <p:pic>
        <p:nvPicPr>
          <p:cNvPr id="5" name="Obrázek 4" descr="Obsah obrázku text, osoba, přenosný počítač, interiér&#10;&#10;Popis byl vytvořen automaticky">
            <a:extLst>
              <a:ext uri="{FF2B5EF4-FFF2-40B4-BE49-F238E27FC236}">
                <a16:creationId xmlns:a16="http://schemas.microsoft.com/office/drawing/2014/main" id="{B296E464-1F06-4468-9A08-3D5399A31745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151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7802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>
            <a:extLst>
              <a:ext uri="{FF2B5EF4-FFF2-40B4-BE49-F238E27FC236}">
                <a16:creationId xmlns:a16="http://schemas.microsoft.com/office/drawing/2014/main" id="{BC53AC46-FCB9-4B96-B747-FFCD1BC5CC3D}"/>
              </a:ext>
            </a:extLst>
          </p:cNvPr>
          <p:cNvSpPr txBox="1"/>
          <p:nvPr/>
        </p:nvSpPr>
        <p:spPr>
          <a:xfrm>
            <a:off x="205402" y="1364201"/>
            <a:ext cx="5523275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indent="-457200">
              <a:buFont typeface="Wingdings" panose="05000000000000000000" pitchFamily="2" charset="2"/>
              <a:buChar char="§"/>
            </a:pPr>
            <a:r>
              <a:rPr lang="cs-CZ" sz="3000" dirty="0">
                <a:latin typeface="Amasis MT Pro" panose="02040504050005020304" pitchFamily="18" charset="-18"/>
              </a:rPr>
              <a:t>obsah pro externí uživatele,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dirty="0">
                <a:latin typeface="Amasis MT Pro" panose="02040504050005020304" pitchFamily="18" charset="-18"/>
              </a:rPr>
              <a:t>regulováno (oceňování, odepisování, zásady)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dirty="0">
                <a:latin typeface="Amasis MT Pro" panose="02040504050005020304" pitchFamily="18" charset="-18"/>
              </a:rPr>
              <a:t>zaznamenává a analyzuje minulost,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dirty="0">
                <a:latin typeface="Amasis MT Pro" panose="02040504050005020304" pitchFamily="18" charset="-18"/>
              </a:rPr>
              <a:t>je pro všechny subjekty stejné,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dirty="0">
                <a:latin typeface="Amasis MT Pro" panose="02040504050005020304" pitchFamily="18" charset="-18"/>
              </a:rPr>
              <a:t>poskytuje celkový pohled na podnik.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90E449FD-55BB-4B52-B35E-060D8F7B893A}"/>
              </a:ext>
            </a:extLst>
          </p:cNvPr>
          <p:cNvSpPr txBox="1"/>
          <p:nvPr/>
        </p:nvSpPr>
        <p:spPr>
          <a:xfrm>
            <a:off x="186173" y="286291"/>
            <a:ext cx="117102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>
                <a:latin typeface="Amasis MT Pro Medium" panose="02040604050005020304" pitchFamily="18" charset="-18"/>
              </a:rPr>
              <a:t>	FINANČNÍ		    			MANAŽERSKÉ</a:t>
            </a:r>
          </a:p>
        </p:txBody>
      </p:sp>
      <p:pic>
        <p:nvPicPr>
          <p:cNvPr id="7" name="Obrázek 6" descr="Obsah obrázku šipka&#10;&#10;Popis byl vytvořen automaticky">
            <a:extLst>
              <a:ext uri="{FF2B5EF4-FFF2-40B4-BE49-F238E27FC236}">
                <a16:creationId xmlns:a16="http://schemas.microsoft.com/office/drawing/2014/main" id="{BE4B3A01-CF81-4C36-9220-DF85CD414E8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53" b="16503"/>
          <a:stretch/>
        </p:blipFill>
        <p:spPr>
          <a:xfrm>
            <a:off x="4604765" y="-12508"/>
            <a:ext cx="2384769" cy="1613164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57BC463B-CF0D-49F7-BF69-6A56A2284C95}"/>
              </a:ext>
            </a:extLst>
          </p:cNvPr>
          <p:cNvSpPr txBox="1"/>
          <p:nvPr/>
        </p:nvSpPr>
        <p:spPr>
          <a:xfrm>
            <a:off x="6041292" y="1250545"/>
            <a:ext cx="6049108" cy="51706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indent="-457200">
              <a:buFont typeface="Wingdings" panose="05000000000000000000" pitchFamily="2" charset="2"/>
              <a:buChar char="§"/>
            </a:pPr>
            <a:r>
              <a:rPr lang="cs-CZ" sz="3000" dirty="0">
                <a:latin typeface="Amasis MT Pro" panose="02040504050005020304" pitchFamily="18" charset="-18"/>
              </a:rPr>
              <a:t>obsah pro interní uživatele, </a:t>
            </a:r>
          </a:p>
          <a:p>
            <a:pPr indent="-457200">
              <a:buFont typeface="Wingdings" panose="05000000000000000000" pitchFamily="2" charset="2"/>
              <a:buChar char="§"/>
            </a:pPr>
            <a:r>
              <a:rPr lang="cs-CZ" sz="3000" dirty="0">
                <a:latin typeface="Amasis MT Pro" panose="02040504050005020304" pitchFamily="18" charset="-18"/>
              </a:rPr>
              <a:t>není regulováno,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dirty="0">
                <a:latin typeface="Amasis MT Pro" panose="02040504050005020304" pitchFamily="18" charset="-18"/>
              </a:rPr>
              <a:t>obsahuje i mimoúčetní informace, </a:t>
            </a:r>
          </a:p>
          <a:p>
            <a:pPr indent="-457200">
              <a:buFont typeface="Wingdings" panose="05000000000000000000" pitchFamily="2" charset="2"/>
              <a:buChar char="§"/>
            </a:pPr>
            <a:r>
              <a:rPr lang="cs-CZ" sz="3000" dirty="0">
                <a:latin typeface="Amasis MT Pro" panose="02040504050005020304" pitchFamily="18" charset="-18"/>
              </a:rPr>
              <a:t>orientováno na budoucnost (výstupem plány a rozpočty)</a:t>
            </a:r>
          </a:p>
          <a:p>
            <a:pPr indent="-457200">
              <a:buFont typeface="Wingdings" panose="05000000000000000000" pitchFamily="2" charset="2"/>
              <a:buChar char="§"/>
            </a:pPr>
            <a:r>
              <a:rPr lang="cs-CZ" sz="3000" dirty="0">
                <a:latin typeface="Amasis MT Pro" panose="02040504050005020304" pitchFamily="18" charset="-18"/>
              </a:rPr>
              <a:t>vytvářeno „na míru“ dle potřeb,</a:t>
            </a:r>
          </a:p>
          <a:p>
            <a:pPr indent="-457200">
              <a:buFont typeface="Wingdings" panose="05000000000000000000" pitchFamily="2" charset="2"/>
              <a:buChar char="§"/>
            </a:pPr>
            <a:r>
              <a:rPr lang="cs-CZ" sz="3000" dirty="0">
                <a:latin typeface="Amasis MT Pro" panose="02040504050005020304" pitchFamily="18" charset="-18"/>
              </a:rPr>
              <a:t>poskytuje detailní pohled na jednotlivá střediska podniku a  jednotlivé výkony,</a:t>
            </a:r>
          </a:p>
          <a:p>
            <a:pPr indent="-457200">
              <a:buFont typeface="Wingdings" panose="05000000000000000000" pitchFamily="2" charset="2"/>
              <a:buChar char="§"/>
            </a:pPr>
            <a:r>
              <a:rPr lang="cs-CZ" sz="3000" dirty="0">
                <a:latin typeface="Amasis MT Pro" panose="02040504050005020304" pitchFamily="18" charset="-18"/>
              </a:rPr>
              <a:t>umožňuje zpracovat kalkulace.</a:t>
            </a:r>
          </a:p>
        </p:txBody>
      </p:sp>
      <p:pic>
        <p:nvPicPr>
          <p:cNvPr id="9" name="Obrázek 8" descr="Obsah obrázku text, osoba, přenosný počítač, interiér&#10;&#10;Popis byl vytvořen automaticky">
            <a:extLst>
              <a:ext uri="{FF2B5EF4-FFF2-40B4-BE49-F238E27FC236}">
                <a16:creationId xmlns:a16="http://schemas.microsoft.com/office/drawing/2014/main" id="{4D9D7157-EA32-4C04-9180-053B632207D5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508"/>
            <a:ext cx="12192000" cy="6870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8329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5DFDD68-1639-4FE1-AF00-03E56DD8C3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785" y="83772"/>
            <a:ext cx="10515600" cy="1075776"/>
          </a:xfrm>
        </p:spPr>
        <p:txBody>
          <a:bodyPr>
            <a:normAutofit/>
          </a:bodyPr>
          <a:lstStyle/>
          <a:p>
            <a:r>
              <a:rPr lang="cs-CZ" sz="4000" b="1" dirty="0">
                <a:latin typeface="Amasis MT Pro" panose="02040504050005020304" pitchFamily="18" charset="-18"/>
              </a:rPr>
              <a:t>STATISTIKY A ROZBORY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A2FD5F0-5A8B-4573-9E76-B4BFFD4623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9400" y="1159547"/>
            <a:ext cx="11633200" cy="5520898"/>
          </a:xfrm>
        </p:spPr>
        <p:txBody>
          <a:bodyPr>
            <a:normAutofit lnSpcReduction="10000"/>
          </a:bodyPr>
          <a:lstStyle/>
          <a:p>
            <a:pPr>
              <a:buFontTx/>
              <a:buChar char="-"/>
            </a:pPr>
            <a:r>
              <a:rPr lang="cs-CZ" sz="3000" dirty="0">
                <a:latin typeface="Amasis MT Pro" panose="02040504050005020304" pitchFamily="18" charset="-18"/>
              </a:rPr>
              <a:t>Využívají data z finančního i manažerského účetnictví, výkazů a kalkulací. </a:t>
            </a:r>
          </a:p>
          <a:p>
            <a:pPr>
              <a:buFontTx/>
              <a:buChar char="-"/>
            </a:pPr>
            <a:r>
              <a:rPr lang="cs-CZ" sz="3000" dirty="0">
                <a:latin typeface="Amasis MT Pro" panose="02040504050005020304" pitchFamily="18" charset="-18"/>
              </a:rPr>
              <a:t>Transformují data podle potřeb uživatelů do podkladů pro rozhodování a řízení. </a:t>
            </a:r>
          </a:p>
          <a:p>
            <a:pPr>
              <a:buFontTx/>
              <a:buChar char="-"/>
            </a:pPr>
            <a:r>
              <a:rPr lang="cs-CZ" sz="3000" b="1" dirty="0">
                <a:latin typeface="Amasis MT Pro" panose="02040504050005020304" pitchFamily="18" charset="-18"/>
              </a:rPr>
              <a:t>Podnikové statistiky </a:t>
            </a:r>
            <a:r>
              <a:rPr lang="cs-CZ" sz="3000" dirty="0">
                <a:latin typeface="Amasis MT Pro" panose="02040504050005020304" pitchFamily="18" charset="-18"/>
              </a:rPr>
              <a:t>charakterizují dynamiku určité složky podnikové aktivity v čase, rozdílu vývoje skutečnosti a předpokladů nebo míru shody.</a:t>
            </a:r>
          </a:p>
          <a:p>
            <a:pPr>
              <a:buFontTx/>
              <a:buChar char="-"/>
            </a:pPr>
            <a:r>
              <a:rPr lang="cs-CZ" sz="3000" b="1" dirty="0">
                <a:latin typeface="Amasis MT Pro" panose="02040504050005020304" pitchFamily="18" charset="-18"/>
              </a:rPr>
              <a:t>Podnikový rozbor</a:t>
            </a:r>
            <a:r>
              <a:rPr lang="cs-CZ" sz="3000" dirty="0">
                <a:latin typeface="Amasis MT Pro" panose="02040504050005020304" pitchFamily="18" charset="-18"/>
              </a:rPr>
              <a:t> spočívá v analýze ekonomických jevů a proces, které probíhají v podniku.</a:t>
            </a:r>
          </a:p>
          <a:p>
            <a:pPr>
              <a:buFontTx/>
              <a:buChar char="-"/>
            </a:pPr>
            <a:r>
              <a:rPr lang="cs-CZ" sz="3000" dirty="0">
                <a:latin typeface="Amasis MT Pro" panose="02040504050005020304" pitchFamily="18" charset="-18"/>
              </a:rPr>
              <a:t>Rozbor je společně s podnikovou statistikou, rozpočetnictvím, kalkulacemi a účetnictvím součástí informačních ekonomických disciplín.</a:t>
            </a:r>
          </a:p>
        </p:txBody>
      </p:sp>
      <p:pic>
        <p:nvPicPr>
          <p:cNvPr id="4" name="Obrázek 3" descr="Obsah obrázku text, osoba, přenosný počítač, interiér&#10;&#10;Popis byl vytvořen automaticky">
            <a:extLst>
              <a:ext uri="{FF2B5EF4-FFF2-40B4-BE49-F238E27FC236}">
                <a16:creationId xmlns:a16="http://schemas.microsoft.com/office/drawing/2014/main" id="{3D4EA6CB-4C36-49FF-BBF2-F9C70AB2170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151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8058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47AC70D-970C-49A3-BE59-4540E5AD24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676" y="164123"/>
            <a:ext cx="10199077" cy="742461"/>
          </a:xfrm>
        </p:spPr>
        <p:txBody>
          <a:bodyPr>
            <a:normAutofit/>
          </a:bodyPr>
          <a:lstStyle/>
          <a:p>
            <a:r>
              <a:rPr lang="cs-CZ" sz="4000" b="1" dirty="0">
                <a:latin typeface="Amasis MT Pro" panose="02040504050005020304" pitchFamily="18" charset="-18"/>
              </a:rPr>
              <a:t>FINANČNÍ ANALÝZA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EFF1798-A124-4277-83E3-CF6ACFCDAE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675" y="906584"/>
            <a:ext cx="11840309" cy="5884985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FontTx/>
              <a:buChar char="-"/>
            </a:pPr>
            <a:r>
              <a:rPr lang="cs-CZ" sz="3000" dirty="0">
                <a:latin typeface="Amasis MT Pro" panose="02040504050005020304" pitchFamily="18" charset="-18"/>
              </a:rPr>
              <a:t>Je soubor činností, jejichž cílem je zjistit a vyhodnotit finanční situaci podniku.</a:t>
            </a:r>
            <a:r>
              <a:rPr lang="pl-PL" sz="3000" dirty="0">
                <a:latin typeface="Amasis MT Pro" panose="02040504050005020304" pitchFamily="18" charset="-18"/>
              </a:rPr>
              <a:t> 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pl-PL" sz="3000" dirty="0">
                <a:latin typeface="Amasis MT Pro" panose="02040504050005020304" pitchFamily="18" charset="-18"/>
              </a:rPr>
              <a:t>Jedná se o metodu hodnocení finančního hospodaření podniku.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pl-PL" sz="3000" dirty="0">
                <a:latin typeface="Amasis MT Pro" panose="02040504050005020304" pitchFamily="18" charset="-18"/>
              </a:rPr>
              <a:t>Je zaměřena na identifikaci problémů, silných a slabých stránek. 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pl-PL" sz="3000" dirty="0">
                <a:latin typeface="Amasis MT Pro" panose="02040504050005020304" pitchFamily="18" charset="-18"/>
              </a:rPr>
              <a:t>Cílem finanční analýzy je poznat finanční zdraví firmy.</a:t>
            </a:r>
            <a:endParaRPr lang="cs-CZ" sz="3000" dirty="0">
              <a:latin typeface="Amasis MT Pro" panose="02040504050005020304" pitchFamily="18" charset="-18"/>
            </a:endParaRPr>
          </a:p>
          <a:p>
            <a:pPr>
              <a:spcBef>
                <a:spcPts val="0"/>
              </a:spcBef>
              <a:buFontTx/>
              <a:buChar char="-"/>
            </a:pPr>
            <a:r>
              <a:rPr lang="cs-CZ" sz="3000" dirty="0">
                <a:latin typeface="Amasis MT Pro" panose="02040504050005020304" pitchFamily="18" charset="-18"/>
              </a:rPr>
              <a:t>V rámci finanční analýzy je potřeba pracovat s finančními daty:</a:t>
            </a:r>
          </a:p>
          <a:p>
            <a:pPr lvl="1">
              <a:spcBef>
                <a:spcPts val="0"/>
              </a:spcBef>
              <a:buFontTx/>
              <a:buChar char="-"/>
            </a:pPr>
            <a:r>
              <a:rPr lang="cs-CZ" sz="3000" i="1" dirty="0">
                <a:latin typeface="Amasis MT Pro" panose="02040504050005020304" pitchFamily="18" charset="-18"/>
              </a:rPr>
              <a:t>získání dat,</a:t>
            </a:r>
          </a:p>
          <a:p>
            <a:pPr lvl="1">
              <a:spcBef>
                <a:spcPts val="0"/>
              </a:spcBef>
              <a:buFontTx/>
              <a:buChar char="-"/>
            </a:pPr>
            <a:r>
              <a:rPr lang="cs-CZ" sz="3000" i="1" dirty="0">
                <a:latin typeface="Amasis MT Pro" panose="02040504050005020304" pitchFamily="18" charset="-18"/>
              </a:rPr>
              <a:t>třídění dat,</a:t>
            </a:r>
          </a:p>
          <a:p>
            <a:pPr lvl="1">
              <a:spcBef>
                <a:spcPts val="0"/>
              </a:spcBef>
              <a:buFontTx/>
              <a:buChar char="-"/>
            </a:pPr>
            <a:r>
              <a:rPr lang="cs-CZ" sz="3000" i="1" dirty="0">
                <a:latin typeface="Amasis MT Pro" panose="02040504050005020304" pitchFamily="18" charset="-18"/>
              </a:rPr>
              <a:t>poměřování dat,</a:t>
            </a:r>
          </a:p>
          <a:p>
            <a:pPr lvl="1">
              <a:spcBef>
                <a:spcPts val="0"/>
              </a:spcBef>
              <a:buFontTx/>
              <a:buChar char="-"/>
            </a:pPr>
            <a:r>
              <a:rPr lang="cs-CZ" sz="3000" i="1" dirty="0">
                <a:latin typeface="Amasis MT Pro" panose="02040504050005020304" pitchFamily="18" charset="-18"/>
              </a:rPr>
              <a:t>kvantifikace vztahů dat,</a:t>
            </a:r>
          </a:p>
          <a:p>
            <a:pPr lvl="1">
              <a:spcBef>
                <a:spcPts val="0"/>
              </a:spcBef>
              <a:buFontTx/>
              <a:buChar char="-"/>
            </a:pPr>
            <a:r>
              <a:rPr lang="cs-CZ" sz="3000" i="1" dirty="0">
                <a:latin typeface="Amasis MT Pro" panose="02040504050005020304" pitchFamily="18" charset="-18"/>
              </a:rPr>
              <a:t>odhadnout vývoj dat.</a:t>
            </a:r>
          </a:p>
          <a:p>
            <a:pPr marL="0" lvl="1" indent="0">
              <a:spcBef>
                <a:spcPts val="0"/>
              </a:spcBef>
              <a:buNone/>
            </a:pPr>
            <a:r>
              <a:rPr lang="cs-CZ" sz="3000" dirty="0">
                <a:latin typeface="Amasis MT Pro" panose="02040504050005020304" pitchFamily="18" charset="-18"/>
              </a:rPr>
              <a:t>- Informace získané pomocí finanční analýzy umožňují dospět závěrům ohledně hospodaření podniku a jeho finanční situace, slouží jako podklad pro rozhodování.</a:t>
            </a:r>
          </a:p>
          <a:p>
            <a:pPr>
              <a:spcBef>
                <a:spcPts val="0"/>
              </a:spcBef>
              <a:buFontTx/>
              <a:buChar char="-"/>
            </a:pPr>
            <a:endParaRPr lang="cs-CZ" sz="3000" dirty="0">
              <a:latin typeface="Amasis MT Pro" panose="02040504050005020304" pitchFamily="18" charset="-18"/>
            </a:endParaRP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Obrázek 3" descr="Obsah obrázku text, osoba, přenosný počítač, interiér&#10;&#10;Popis byl vytvořen automaticky">
            <a:extLst>
              <a:ext uri="{FF2B5EF4-FFF2-40B4-BE49-F238E27FC236}">
                <a16:creationId xmlns:a16="http://schemas.microsoft.com/office/drawing/2014/main" id="{8F7CFB7F-B601-4878-8EA4-EF87A4E33AD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151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8564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Obsah obrázku text, osoba, přenosný počítač, interiér&#10;&#10;Popis byl vytvořen automaticky">
            <a:extLst>
              <a:ext uri="{FF2B5EF4-FFF2-40B4-BE49-F238E27FC236}">
                <a16:creationId xmlns:a16="http://schemas.microsoft.com/office/drawing/2014/main" id="{C5BD9F8D-3EE3-4E7F-9559-3B3F8B72DF3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151077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C47AC70D-970C-49A3-BE59-4540E5AD24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676" y="164123"/>
            <a:ext cx="10199077" cy="742461"/>
          </a:xfrm>
        </p:spPr>
        <p:txBody>
          <a:bodyPr>
            <a:normAutofit/>
          </a:bodyPr>
          <a:lstStyle/>
          <a:p>
            <a:r>
              <a:rPr lang="cs-CZ" sz="4000" b="1" dirty="0">
                <a:latin typeface="Amasis MT Pro" panose="02040504050005020304" pitchFamily="18" charset="-18"/>
              </a:rPr>
              <a:t>METODY FINANČNÍ ANALÝZY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EFF1798-A124-4277-83E3-CF6ACFCDAE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1691" y="5270240"/>
            <a:ext cx="11840309" cy="5884985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endParaRPr lang="cs-CZ" sz="3000" dirty="0">
              <a:latin typeface="Amasis MT Pro" panose="02040504050005020304" pitchFamily="18" charset="-18"/>
            </a:endParaRPr>
          </a:p>
          <a:p>
            <a:pPr>
              <a:spcBef>
                <a:spcPts val="0"/>
              </a:spcBef>
              <a:buFontTx/>
              <a:buChar char="-"/>
            </a:pPr>
            <a:r>
              <a:rPr lang="cs-CZ" sz="3000" dirty="0">
                <a:latin typeface="Amasis MT Pro" panose="02040504050005020304" pitchFamily="18" charset="-18"/>
              </a:rPr>
              <a:t>Používají je interní uživatelé jako nástroj finančního řízení a externí uživatele pro finanční srovnání.</a:t>
            </a:r>
          </a:p>
          <a:p>
            <a:pPr marL="0" indent="0">
              <a:buNone/>
            </a:pPr>
            <a:endParaRPr lang="cs-CZ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31F17EFF-00F2-44C0-9284-15CAFCFFCD5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5528545"/>
              </p:ext>
            </p:extLst>
          </p:nvPr>
        </p:nvGraphicFramePr>
        <p:xfrm>
          <a:off x="243068" y="254643"/>
          <a:ext cx="11702005" cy="56801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26107204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TM10001115[[fn=Balík]]</Template>
  <TotalTime>392</TotalTime>
  <Words>740</Words>
  <Application>Microsoft Office PowerPoint</Application>
  <PresentationFormat>Širokoúhlá obrazovka</PresentationFormat>
  <Paragraphs>142</Paragraphs>
  <Slides>14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8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23" baseType="lpstr">
      <vt:lpstr>Amasis MT Pro</vt:lpstr>
      <vt:lpstr>Amasis MT Pro Medium</vt:lpstr>
      <vt:lpstr>Arial</vt:lpstr>
      <vt:lpstr>Bookman Old Style</vt:lpstr>
      <vt:lpstr>Calibri</vt:lpstr>
      <vt:lpstr>Calibri Light</vt:lpstr>
      <vt:lpstr>Times New Roman</vt:lpstr>
      <vt:lpstr>Wingdings</vt:lpstr>
      <vt:lpstr>Motiv Office</vt:lpstr>
      <vt:lpstr>Prezentace aplikace PowerPoint</vt:lpstr>
      <vt:lpstr>1.  ÚVOD DO FINANČNÍ ANALÝZY</vt:lpstr>
      <vt:lpstr>ÚČETNICTVÍ</vt:lpstr>
      <vt:lpstr>Prezentace aplikace PowerPoint</vt:lpstr>
      <vt:lpstr>Prezentace aplikace PowerPoint</vt:lpstr>
      <vt:lpstr>Prezentace aplikace PowerPoint</vt:lpstr>
      <vt:lpstr>STATISTIKY A ROZBORY</vt:lpstr>
      <vt:lpstr>FINANČNÍ ANALÝZA</vt:lpstr>
      <vt:lpstr>METODY FINANČNÍ ANALÝZY</vt:lpstr>
      <vt:lpstr>Prezentace aplikace PowerPoint</vt:lpstr>
      <vt:lpstr>FUNDAMENTÁLNÍ ANALÝZA</vt:lpstr>
      <vt:lpstr>TECHNICKÁ ANALÝZA</vt:lpstr>
      <vt:lpstr>SROVNÁNÍ ÚDAJŮ</vt:lpstr>
      <vt:lpstr>METODY TECHNICKÉ ANALÝZY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Prachařová Lenka</dc:creator>
  <cp:lastModifiedBy>Prachařová Lenka</cp:lastModifiedBy>
  <cp:revision>42</cp:revision>
  <dcterms:created xsi:type="dcterms:W3CDTF">2022-02-10T11:29:18Z</dcterms:created>
  <dcterms:modified xsi:type="dcterms:W3CDTF">2022-02-18T07:23:03Z</dcterms:modified>
</cp:coreProperties>
</file>