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45" r:id="rId3"/>
    <p:sldId id="579" r:id="rId4"/>
    <p:sldId id="544" r:id="rId5"/>
    <p:sldId id="543" r:id="rId6"/>
    <p:sldId id="542" r:id="rId7"/>
    <p:sldId id="541" r:id="rId8"/>
    <p:sldId id="540" r:id="rId9"/>
    <p:sldId id="547" r:id="rId10"/>
    <p:sldId id="539" r:id="rId11"/>
    <p:sldId id="538" r:id="rId12"/>
    <p:sldId id="537" r:id="rId13"/>
    <p:sldId id="548" r:id="rId14"/>
    <p:sldId id="549" r:id="rId15"/>
    <p:sldId id="556" r:id="rId16"/>
    <p:sldId id="573" r:id="rId17"/>
    <p:sldId id="555" r:id="rId18"/>
    <p:sldId id="553" r:id="rId19"/>
    <p:sldId id="552" r:id="rId20"/>
    <p:sldId id="551" r:id="rId21"/>
    <p:sldId id="578" r:id="rId22"/>
    <p:sldId id="533" r:id="rId23"/>
    <p:sldId id="572" r:id="rId24"/>
    <p:sldId id="571" r:id="rId25"/>
    <p:sldId id="577" r:id="rId26"/>
    <p:sldId id="58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(XTMK)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1. cvičení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</a:t>
            </a:r>
            <a:r>
              <a:rPr lang="cs-CZ" sz="1400">
                <a:cs typeface="Arial"/>
              </a:rPr>
              <a:t>LS 2024/2025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Před 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Životní cyklus výrobku a služby představuje její postavení na trhu.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Každý výrobek či služba 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Tedy každý produkt si prožívá svůj život podobně jako živé bytosti.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Na rozdíl od nich ale může být inovován, vylepšen a jeho život tak může být prodloužen.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Řízení tohoto životního cyklu je jednou z </a:t>
            </a:r>
            <a:r>
              <a:rPr lang="cs-CZ" sz="1600" b="1" dirty="0"/>
              <a:t>klíčových úloh řízení marketingu a prodeje</a:t>
            </a:r>
            <a:r>
              <a:rPr lang="cs-CZ" sz="1600" dirty="0"/>
              <a:t>.</a:t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Model 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trhu, existují pouze náklady (tj. zisk (profit)  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většinou záporný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Awareness</a:t>
            </a:r>
            <a:r>
              <a:rPr lang="cs-CZ" sz="1600" dirty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Interest</a:t>
            </a:r>
            <a:r>
              <a:rPr lang="cs-CZ" sz="1600" dirty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Desire</a:t>
            </a:r>
            <a:r>
              <a:rPr lang="cs-CZ" sz="1600" dirty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Action</a:t>
            </a:r>
            <a:r>
              <a:rPr lang="cs-CZ" sz="1600" dirty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Jedná se o soubor nástrojů, prvků 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Firmy musí se svými současnými i potenciálními zákazníky komunikovat a obsah jejich sdělení musí být důkladně promyšlen.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Často jsou pro zajištění kvalitní komunikace najímány externí reklamní agentury, jejichž odborníci připravují jednotlivé složky reklamní kampaně.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 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Oznámit 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Překonat 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Usměrnit 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Budovat 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Oslovit 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Realizovat 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1.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2.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3.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/>
              <a:t>Postup při integraci nástrojů marketingové komunikace: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742</Words>
  <Application>Microsoft Office PowerPoint</Application>
  <PresentationFormat>Předvádění na obrazovce (4:3)</PresentationFormat>
  <Paragraphs>119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TRENDY V MARKETINGOVÁ KOMUNIKACI  (XTMK)  1. cvičení Téma: Komunikační mix 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55</cp:revision>
  <cp:lastPrinted>2020-03-04T10:01:56Z</cp:lastPrinted>
  <dcterms:created xsi:type="dcterms:W3CDTF">2020-03-04T09:39:52Z</dcterms:created>
  <dcterms:modified xsi:type="dcterms:W3CDTF">2025-02-19T14:32:25Z</dcterms:modified>
</cp:coreProperties>
</file>