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5D663-5EC3-A62C-DDE6-2A7DA0A8F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CC88D7-D75F-B043-43A9-BD1C6AA88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D73136-6215-C1B6-9D95-40A6BB36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CA12F4-8F72-0373-5239-F2CF1210B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A55AE0-2636-FA5C-D33F-10C9AFF6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47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5BB7F2-6FA4-D014-A794-A123AAE6C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8530A2E-6F56-4E28-C603-29B63C4D1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5B2134-5D4B-400E-16BA-AA33E3C9E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C1E5D2-1912-017F-A0E8-6DCC5E9C2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88435B-9C1D-1FDD-2502-71FC6E11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2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A7625D0-767B-36F6-00D6-50AAA35282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CE0DEC3-067D-8912-2C7B-8AB568D36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74FCCD-C5A5-7B6F-5421-641F16FAC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E48772-2343-7B84-F172-72AE1668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7B55C2-2C5A-D184-D773-6D661751A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293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6AD8E4-BBAD-BE11-A0FE-7F92983E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A9E063-E697-B203-02CE-428843A18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B7089F-B05D-11D7-0ADE-C5D19E13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7E3BF4-50DD-3EC3-7D2F-FE7418EE6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5B37BC-A0A6-B23C-24E9-981FD40E2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56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29530E-E002-8778-00FA-F398AC4C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0D62AA-AF52-4DFB-1B40-491948665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E57CCE-7030-9339-15D8-D6A639EAF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36E1330-CBBB-AE11-4AAF-1176B0C1B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3899AC-ECD2-FDAC-E247-CEFAEEC96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86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3A133C-E3E6-D326-AF1D-B52072530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C87472-16DF-4133-6677-DFAC40EB8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61E71A0-3FE7-4F4B-AF2F-F2D26B9789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024C2D-758C-9DDF-F5F6-E3B34D11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456FB3-1B59-5D4A-400D-B7C20CD31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3DB343D-D4D9-28B3-AD64-049E9A30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88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2EB58-E642-73F1-352B-3E29A2C9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6EF8AF9-261D-3C89-5F40-478961622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B583B4-D7DF-DED2-B671-E9EC511CB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0C2A002-FA13-FD26-BF41-A5BD28075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1A671E3-79D5-C918-17B4-E90EA0BD6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6D822AB-9A75-6439-BD84-34239DB7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22EB4EA-248B-BA45-7618-4230B6A4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26A4685-33AC-73C0-7D37-6224E7E3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AA187-4864-5ADA-7C92-1F1AF190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82ADF0D-91B3-BCED-01E0-03206D85B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89B1102-345E-83CC-6E84-67CB2F6C2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EE1A89E-28EA-0847-73C5-D3B02C94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73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3241E6C-7DEC-1050-E934-68F9AE3F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9DCA975-5904-F636-5081-D2CEC917B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946175-0CC1-0AE0-6FB3-89FF7E054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188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910EB4-0F05-C33D-A8DF-2C132303B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E9D93B-EF0F-1F87-1103-0EB06C552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3722A9-7C21-ED4D-4BFE-6B7AFA364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5AD5B5-0116-EE93-089D-05B13199C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885F13E-4556-187B-F944-2B0DB9FB3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3A8EAD-1B07-C565-0E0E-84F5E687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360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15F21-CEC4-8BBF-4252-8DC7858F2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9B3D93F-67D8-DFBA-7224-4DC78E68E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66FE80-C371-C51C-2C3E-714776345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D17C72-08CC-0FA4-D2AA-4FAD877A0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60C1AA-6984-3811-569A-BCB91711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D36C52-3C45-5BD1-72CC-09307D56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64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6B2760D-6BCF-BFE2-3BC1-6C861E26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DCCB714-062B-DB39-CBAB-2D02F30EA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2CA5C3-7C9D-8884-5A29-2A264F845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109A68-C592-414D-BA76-7CCD1A18036C}" type="datetimeFigureOut">
              <a:rPr lang="cs-CZ" smtClean="0"/>
              <a:t>01.04.2025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F1F28D-C641-933D-4AED-600B7EB5C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8E3E15A-F950-3925-4742-256F0FE52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3A82E2-B20E-40D1-B815-2F1BE616DF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51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9AC4B011-8589-EEA8-B1A9-B221AEE40404}"/>
                  </a:ext>
                </a:extLst>
              </p:cNvPr>
              <p:cNvSpPr txBox="1"/>
              <p:nvPr/>
            </p:nvSpPr>
            <p:spPr>
              <a:xfrm>
                <a:off x="447870" y="173903"/>
                <a:ext cx="10586545" cy="1256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2000" dirty="0"/>
                  <a:t>Stanovte prognózu prodejů s využitím </a:t>
                </a:r>
                <a:r>
                  <a:rPr lang="cs-CZ" sz="2000" b="1" dirty="0" err="1"/>
                  <a:t>exponencionálního</a:t>
                </a:r>
                <a:r>
                  <a:rPr lang="cs-CZ" sz="2000" b="1" dirty="0"/>
                  <a:t> vyrovnání</a:t>
                </a:r>
                <a:r>
                  <a:rPr lang="cs-CZ" sz="2000" dirty="0"/>
                  <a:t>. Alfa = 0,1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cs-CZ" sz="20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Výpočet prognózy s využitím exponenciálního vyrovnání</a:t>
                </a:r>
                <a:endParaRPr lang="cs-CZ" sz="2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/>
                <a:r>
                  <a:rPr lang="cs-CZ" sz="2000" dirty="0">
                    <a:effectLst/>
                    <a:ea typeface="Times New Roman" panose="02020603050405020304" pitchFamily="18" charset="0"/>
                  </a:rPr>
                  <a:t>                                                                          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sSub>
                      <m:sSub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+(1−</m:t>
                    </m:r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cs-CZ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sSub>
                      <m:sSubPr>
                        <m:ctrlPr>
                          <a:rPr lang="cs-CZ" sz="2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cs-CZ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cs-CZ" sz="2000" dirty="0"/>
              </a:p>
            </p:txBody>
          </p:sp>
        </mc:Choice>
        <mc:Fallback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9AC4B011-8589-EEA8-B1A9-B221AEE40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70" y="173903"/>
                <a:ext cx="10586545" cy="1256819"/>
              </a:xfrm>
              <a:prstGeom prst="rect">
                <a:avLst/>
              </a:prstGeom>
              <a:blipFill>
                <a:blip r:embed="rId2"/>
                <a:stretch>
                  <a:fillRect l="-576" t="-1942" b="-29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>
            <a:extLst>
              <a:ext uri="{FF2B5EF4-FFF2-40B4-BE49-F238E27FC236}">
                <a16:creationId xmlns:a16="http://schemas.microsoft.com/office/drawing/2014/main" id="{16AE30B7-1F38-C7ED-76B2-90FD7CA03F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780" t="32185" r="65869" b="25977"/>
          <a:stretch/>
        </p:blipFill>
        <p:spPr>
          <a:xfrm>
            <a:off x="630621" y="1150882"/>
            <a:ext cx="4863662" cy="56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66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F778B68-A425-3FF7-44FA-00C9638C7F36}"/>
              </a:ext>
            </a:extLst>
          </p:cNvPr>
          <p:cNvSpPr txBox="1"/>
          <p:nvPr/>
        </p:nvSpPr>
        <p:spPr>
          <a:xfrm>
            <a:off x="363894" y="233265"/>
            <a:ext cx="334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Řešení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E2B97A7-ADE2-AD28-DFE8-762F4F85E3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793" t="31837" r="65768" b="25850"/>
          <a:stretch/>
        </p:blipFill>
        <p:spPr>
          <a:xfrm>
            <a:off x="363894" y="633375"/>
            <a:ext cx="5243804" cy="60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420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29</Words>
  <Application>Microsoft Office PowerPoint</Application>
  <PresentationFormat>Širokoúhlá obrazovka</PresentationFormat>
  <Paragraphs>4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Cambria Math</vt:lpstr>
      <vt:lpstr>Times New Roman</vt:lpstr>
      <vt:lpstr>Motiv Office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Hart Martin</dc:creator>
  <cp:lastModifiedBy>Hart Martin</cp:lastModifiedBy>
  <cp:revision>2</cp:revision>
  <dcterms:created xsi:type="dcterms:W3CDTF">2025-04-01T12:17:09Z</dcterms:created>
  <dcterms:modified xsi:type="dcterms:W3CDTF">2025-04-01T12:47:48Z</dcterms:modified>
</cp:coreProperties>
</file>