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5D663-5EC3-A62C-DDE6-2A7DA0A8F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CC88D7-D75F-B043-43A9-BD1C6AA88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D73136-6215-C1B6-9D95-40A6BB36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CA12F4-8F72-0373-5239-F2CF1210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A55AE0-2636-FA5C-D33F-10C9AFF6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47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BB7F2-6FA4-D014-A794-A123AAE6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530A2E-6F56-4E28-C603-29B63C4D1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5B2134-5D4B-400E-16BA-AA33E3C9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C1E5D2-1912-017F-A0E8-6DCC5E9C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88435B-9C1D-1FDD-2502-71FC6E11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2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7625D0-767B-36F6-00D6-50AAA3528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E0DEC3-067D-8912-2C7B-8AB568D36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74FCCD-C5A5-7B6F-5421-641F16FA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E48772-2343-7B84-F172-72AE1668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7B55C2-2C5A-D184-D773-6D661751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29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AD8E4-BBAD-BE11-A0FE-7F92983E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A9E063-E697-B203-02CE-428843A1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B7089F-B05D-11D7-0ADE-C5D19E13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7E3BF4-50DD-3EC3-7D2F-FE7418EE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5B37BC-A0A6-B23C-24E9-981FD40E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56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9530E-E002-8778-00FA-F398AC4C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0D62AA-AF52-4DFB-1B40-491948665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E57CCE-7030-9339-15D8-D6A639EA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6E1330-CBBB-AE11-4AAF-1176B0C1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3899AC-ECD2-FDAC-E247-CEFAEEC9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86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A133C-E3E6-D326-AF1D-B5207253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C87472-16DF-4133-6677-DFAC40EB8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1E71A0-3FE7-4F4B-AF2F-F2D26B978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024C2D-758C-9DDF-F5F6-E3B34D11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56FB3-1B59-5D4A-400D-B7C20CD3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DB343D-D4D9-28B3-AD64-049E9A30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8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2EB58-E642-73F1-352B-3E29A2C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EF8AF9-261D-3C89-5F40-478961622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B583B4-D7DF-DED2-B671-E9EC511CB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0C2A002-FA13-FD26-BF41-A5BD28075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A671E3-79D5-C918-17B4-E90EA0BD6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D822AB-9A75-6439-BD84-34239DB7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2EB4EA-248B-BA45-7618-4230B6A4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26A4685-33AC-73C0-7D37-6224E7E3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AA187-4864-5ADA-7C92-1F1AF190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2ADF0D-91B3-BCED-01E0-03206D85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9B1102-345E-83CC-6E84-67CB2F6C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E1A89E-28EA-0847-73C5-D3B02C94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73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241E6C-7DEC-1050-E934-68F9AE3F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DCA975-5904-F636-5081-D2CEC917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946175-0CC1-0AE0-6FB3-89FF7E05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88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10EB4-0F05-C33D-A8DF-2C132303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E9D93B-EF0F-1F87-1103-0EB06C552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3722A9-7C21-ED4D-4BFE-6B7AFA364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5AD5B5-0116-EE93-089D-05B13199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85F13E-4556-187B-F944-2B0DB9FB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3A8EAD-1B07-C565-0E0E-84F5E687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60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15F21-CEC4-8BBF-4252-8DC7858F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9B3D93F-67D8-DFBA-7224-4DC78E68E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66FE80-C371-C51C-2C3E-714776345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D17C72-08CC-0FA4-D2AA-4FAD877A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60C1AA-6984-3811-569A-BCB91711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D36C52-3C45-5BD1-72CC-09307D56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64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B2760D-6BCF-BFE2-3BC1-6C861E26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CCB714-062B-DB39-CBAB-2D02F30EA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2CA5C3-7C9D-8884-5A29-2A264F845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F1F28D-C641-933D-4AED-600B7EB5C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3E15A-F950-3925-4742-256F0FE52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51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AC4B011-8589-EEA8-B1A9-B221AEE40404}"/>
              </a:ext>
            </a:extLst>
          </p:cNvPr>
          <p:cNvSpPr txBox="1"/>
          <p:nvPr/>
        </p:nvSpPr>
        <p:spPr>
          <a:xfrm>
            <a:off x="447870" y="173903"/>
            <a:ext cx="1058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Stanovte prognózu prodejů s využitím </a:t>
            </a:r>
            <a:r>
              <a:rPr lang="cs-CZ" sz="2000" b="1" dirty="0"/>
              <a:t>pohyblivého průměru 3. stupně</a:t>
            </a:r>
            <a:r>
              <a:rPr lang="cs-CZ" sz="200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DD55DA-3C03-CE51-002A-BCEB1E16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29" t="31701" r="65685" b="26258"/>
          <a:stretch/>
        </p:blipFill>
        <p:spPr>
          <a:xfrm>
            <a:off x="541174" y="793101"/>
            <a:ext cx="5775649" cy="59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6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F778B68-A425-3FF7-44FA-00C9638C7F36}"/>
              </a:ext>
            </a:extLst>
          </p:cNvPr>
          <p:cNvSpPr txBox="1"/>
          <p:nvPr/>
        </p:nvSpPr>
        <p:spPr>
          <a:xfrm>
            <a:off x="363894" y="233265"/>
            <a:ext cx="334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Řešení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792E2C-DD9E-6CF2-5D4B-7FBB1971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30" t="31701" r="65685" b="24489"/>
          <a:stretch/>
        </p:blipFill>
        <p:spPr>
          <a:xfrm>
            <a:off x="363894" y="633374"/>
            <a:ext cx="5732106" cy="61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420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</Words>
  <Application>Microsoft Office PowerPoint</Application>
  <PresentationFormat>Širokoúhlá obrazovka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Hart Martin</dc:creator>
  <cp:lastModifiedBy>Hart Martin</cp:lastModifiedBy>
  <cp:revision>1</cp:revision>
  <dcterms:created xsi:type="dcterms:W3CDTF">2025-04-01T12:17:09Z</dcterms:created>
  <dcterms:modified xsi:type="dcterms:W3CDTF">2025-04-01T12:30:29Z</dcterms:modified>
</cp:coreProperties>
</file>