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49" autoAdjust="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ECE56CB-4852-4F29-AE05-AFA7CC3A4DEE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CF02509-37B8-48EA-907C-9E7B5BD19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17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B8207E3-F483-4B60-BFA2-2CFB4706CE96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899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7FA91E9-D67A-406C-9C72-6918C31F28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43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text 2"/>
          <p:cNvSpPr>
            <a:spLocks noGrp="1"/>
          </p:cNvSpPr>
          <p:nvPr>
            <p:ph idx="1"/>
          </p:nvPr>
        </p:nvSpPr>
        <p:spPr>
          <a:xfrm>
            <a:off x="395536" y="1844824"/>
            <a:ext cx="861506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1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AFA-A624-4C3C-A227-AD9B66895426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DA7DF50-BF64-BDA7-A14E-B2A0A7733C1D}"/>
              </a:ext>
            </a:extLst>
          </p:cNvPr>
          <p:cNvSpPr txBox="1"/>
          <p:nvPr/>
        </p:nvSpPr>
        <p:spPr>
          <a:xfrm>
            <a:off x="395536" y="98072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Příklad:</a:t>
            </a:r>
          </a:p>
          <a:p>
            <a:endParaRPr lang="cs-CZ" b="1" u="sng" dirty="0"/>
          </a:p>
          <a:p>
            <a:pPr algn="just"/>
            <a:r>
              <a:rPr lang="cs-CZ" dirty="0"/>
              <a:t>V rámci dodavatelského řetězce podnik disponuje 15 zákazníky. Proveďte analýzu ABC-XYZ těchto 15 zákazníků a doplňte následující tabulky. Sestrojte </a:t>
            </a:r>
            <a:r>
              <a:rPr lang="cs-CZ" dirty="0" err="1"/>
              <a:t>Paretův</a:t>
            </a:r>
            <a:r>
              <a:rPr lang="cs-CZ" dirty="0"/>
              <a:t> diagram.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E984C6D-4EA4-D10C-0FC9-0488B457C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2353755"/>
            <a:ext cx="828675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73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A4698DA-2CA4-5E5F-4C22-0F39A97817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00" t="53839" r="43700" b="41042"/>
          <a:stretch/>
        </p:blipFill>
        <p:spPr>
          <a:xfrm>
            <a:off x="3131840" y="2816931"/>
            <a:ext cx="4896548" cy="122413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895031E-7903-30D1-7A29-CE6E3C5F9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2736"/>
            <a:ext cx="54006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3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4117BD8-4F3B-2D13-A34C-95BA6E999361}"/>
              </a:ext>
            </a:extLst>
          </p:cNvPr>
          <p:cNvSpPr txBox="1"/>
          <p:nvPr/>
        </p:nvSpPr>
        <p:spPr>
          <a:xfrm>
            <a:off x="395536" y="83671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Řešení: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C612D78-7EA1-1D39-0E09-554B7DDE4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56" y="1628800"/>
            <a:ext cx="8674819" cy="35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21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C571BD3-9E4C-E1E0-4B90-70B6C55B7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24744"/>
            <a:ext cx="62007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94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DEE444F-3B48-26D3-578B-815423E05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" y="1166812"/>
            <a:ext cx="642937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33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3DA0F76-1901-1BC3-F210-CF8857AC39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8" t="38483" r="75987" b="41043"/>
          <a:stretch/>
        </p:blipFill>
        <p:spPr>
          <a:xfrm>
            <a:off x="323528" y="1052736"/>
            <a:ext cx="4914546" cy="302433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AABA0E3-E3B0-2A18-0FC7-B8682F73B6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00" t="44881" r="43700" b="50000"/>
          <a:stretch/>
        </p:blipFill>
        <p:spPr>
          <a:xfrm>
            <a:off x="3563888" y="4617132"/>
            <a:ext cx="5040560" cy="126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64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717d80d-b29e-4564-bcc8-1d711dae1c3a}" enabled="1" method="Privileged" siteId="{96ece526-9c7d-48b0-8daf-8b93c90a5d1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1469</TotalTime>
  <Words>28</Words>
  <Application>Microsoft Office PowerPoint</Application>
  <PresentationFormat>Předvádění na obrazovce (4:3)</PresentationFormat>
  <Paragraphs>4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Logistický management</dc:title>
  <dc:creator>Your User Name</dc:creator>
  <cp:lastModifiedBy>Hart Martin</cp:lastModifiedBy>
  <cp:revision>81</cp:revision>
  <cp:lastPrinted>2018-09-11T09:44:43Z</cp:lastPrinted>
  <dcterms:created xsi:type="dcterms:W3CDTF">2012-02-25T13:45:29Z</dcterms:created>
  <dcterms:modified xsi:type="dcterms:W3CDTF">2025-03-21T08:46:37Z</dcterms:modified>
</cp:coreProperties>
</file>