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4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105D78-F43E-AFAF-C8FE-7F6B49B00F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B1765D2-9567-22F7-A9F8-71C61677B1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C30DFF-6225-04B1-87A2-A6BD383EE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D93F-4DAF-4D8D-80EE-6FA2E182D8D7}" type="datetimeFigureOut">
              <a:rPr lang="cs-CZ" smtClean="0"/>
              <a:t>11.03.2025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27B514-D60C-7DD4-CC42-F046E1EA3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813994-81E9-9C53-DAC6-9C20C495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39AFB-8A7D-4D69-8B78-2B91EEF9CF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843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C88EB5-7258-A4B1-EE23-E8D582445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8485F88-8EC1-172F-725B-C37024EB5B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F732591-7FB0-E0B4-7DFF-241DC208E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D93F-4DAF-4D8D-80EE-6FA2E182D8D7}" type="datetimeFigureOut">
              <a:rPr lang="cs-CZ" smtClean="0"/>
              <a:t>11.03.2025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98A8FAF-4619-4743-BE03-03A50129E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BFE2657-8517-BE1D-58DA-EEC69D266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39AFB-8A7D-4D69-8B78-2B91EEF9CF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7703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8ABDF36-90FA-7E7B-010C-944774D73F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C296F52-1DA7-9CC8-9126-9C456C477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8FB1EC-D180-C05C-642E-12688A9D2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D93F-4DAF-4D8D-80EE-6FA2E182D8D7}" type="datetimeFigureOut">
              <a:rPr lang="cs-CZ" smtClean="0"/>
              <a:t>11.03.2025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6304204-3EDE-69D6-EDB3-C3D125865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F4DCBB-9384-23EB-A618-186DE6FF4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39AFB-8A7D-4D69-8B78-2B91EEF9CF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7094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EDAC1D-9373-E719-C7EF-991837266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258D45-E458-5BF2-8C9B-B2D21E115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52C600E-0743-6864-CFBE-38F5B325C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D93F-4DAF-4D8D-80EE-6FA2E182D8D7}" type="datetimeFigureOut">
              <a:rPr lang="cs-CZ" smtClean="0"/>
              <a:t>11.03.2025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1904388-06CD-A9F3-55BE-4BEBAE6B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B4A053E-9DB4-B2FA-E929-E818071D7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39AFB-8A7D-4D69-8B78-2B91EEF9CF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5388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4D73B-420D-CD20-8034-D55263678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B641C74-4016-A9D3-1FEB-400ACC655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2BC403-6662-4466-D3E1-31627D352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D93F-4DAF-4D8D-80EE-6FA2E182D8D7}" type="datetimeFigureOut">
              <a:rPr lang="cs-CZ" smtClean="0"/>
              <a:t>11.03.2025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31918C-F1FC-9270-F4E2-E2CB82ECC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866AC87-F551-D393-C35F-ACED4951C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39AFB-8A7D-4D69-8B78-2B91EEF9CF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327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BF3ED1-95E0-5061-75F1-AA088917C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2D9E1C-09CC-4E63-3ECC-BC66FC29C1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7EF90C-74A4-374A-38AE-DC43C61B8C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B0CF69F-ED87-95B7-062B-B56D33974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D93F-4DAF-4D8D-80EE-6FA2E182D8D7}" type="datetimeFigureOut">
              <a:rPr lang="cs-CZ" smtClean="0"/>
              <a:t>11.03.2025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706D4FC-5784-826C-F066-5E0C80C76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A1B3028-47BC-7ED2-AF87-7F275472C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39AFB-8A7D-4D69-8B78-2B91EEF9CF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4820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40E042-119B-835D-D222-E1667FB8C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5286959-11F0-6482-175A-4E4BDAF08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641F27C-4B50-745C-0158-D64CA0701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A9E0D4E-C397-6127-61A4-105AA93B60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25A9A88-075B-BFF8-8D96-B2F6C99984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35959F3-9E8E-2E1D-90AA-95C74B25D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D93F-4DAF-4D8D-80EE-6FA2E182D8D7}" type="datetimeFigureOut">
              <a:rPr lang="cs-CZ" smtClean="0"/>
              <a:t>11.03.2025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CE977B9-1A52-F3E8-3A26-239600F53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63C01D5-62D2-6D6D-4DAC-DF109A8F1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39AFB-8A7D-4D69-8B78-2B91EEF9CF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898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EC0B3D-ED3A-15C5-26F5-C0B2E609B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49D8D6E-8397-FEC2-ADA9-D08DFEEC1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D93F-4DAF-4D8D-80EE-6FA2E182D8D7}" type="datetimeFigureOut">
              <a:rPr lang="cs-CZ" smtClean="0"/>
              <a:t>11.03.2025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40BDF46-C202-D3A5-B92C-F4DDC79D4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0EAF7A4-E46F-3C21-255D-9F9C9F4EC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39AFB-8A7D-4D69-8B78-2B91EEF9CF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975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AA240B0-1D3D-C993-31CF-6FFA5A89F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D93F-4DAF-4D8D-80EE-6FA2E182D8D7}" type="datetimeFigureOut">
              <a:rPr lang="cs-CZ" smtClean="0"/>
              <a:t>11.03.2025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CF902BF-E92A-E77B-475D-8FBF942D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7825287-B539-54DE-299F-2C8E29A98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39AFB-8A7D-4D69-8B78-2B91EEF9CF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3AB02A-153F-C883-9ABD-A04CE9263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417058-BDD6-8007-DAAD-2CC137233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5C75ADB-1F33-7C11-ED9E-BCFB2336B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E563392-DBD6-F149-5D6B-011B0E4DB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D93F-4DAF-4D8D-80EE-6FA2E182D8D7}" type="datetimeFigureOut">
              <a:rPr lang="cs-CZ" smtClean="0"/>
              <a:t>11.03.2025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442BB35-424C-2E94-57B3-B6C11DA16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10BBFC0-C882-DF34-069D-403121CD8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39AFB-8A7D-4D69-8B78-2B91EEF9CF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5865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E6647-BFFA-F356-8183-08E270B4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5AC9F52-F689-3191-ECA8-FBD62FB695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217EAD4-0908-192A-9D90-9A31D45EC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7C9E634-17C7-600A-6E4C-D8E7DB9C2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D93F-4DAF-4D8D-80EE-6FA2E182D8D7}" type="datetimeFigureOut">
              <a:rPr lang="cs-CZ" smtClean="0"/>
              <a:t>11.03.2025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1FC65D1-6B49-C14E-A14D-B6C5FE00E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C51F3A8-C236-7500-BFFF-A16ED3826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39AFB-8A7D-4D69-8B78-2B91EEF9CF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3315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051CAFD-33E8-E410-5926-4582807D1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8C040AB-31D9-726C-9299-D5EA1832D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D3E06A-B2C0-1CDC-1074-39A0A351B7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58D93F-4DAF-4D8D-80EE-6FA2E182D8D7}" type="datetimeFigureOut">
              <a:rPr lang="cs-CZ" smtClean="0"/>
              <a:t>11.03.2025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F775AED-2518-4A5A-B3C7-E2F02A7281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93B4C35-EA29-FE27-B2D5-2488A58B40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239AFB-8A7D-4D69-8B78-2B91EEF9CF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5742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3FC11BF-838B-D67A-F75F-C2CA120796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235" t="33197" r="55470" b="30068"/>
          <a:stretch/>
        </p:blipFill>
        <p:spPr>
          <a:xfrm>
            <a:off x="2006082" y="56671"/>
            <a:ext cx="8313576" cy="688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4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34CF25D-8241-F59E-4594-346C965645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05" t="30804" r="74356" b="51035"/>
          <a:stretch/>
        </p:blipFill>
        <p:spPr>
          <a:xfrm>
            <a:off x="583322" y="961696"/>
            <a:ext cx="5957365" cy="346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82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994727D-837E-6A07-E967-915DF1F642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48" t="50000" r="72729" b="23908"/>
          <a:stretch/>
        </p:blipFill>
        <p:spPr>
          <a:xfrm>
            <a:off x="386254" y="220717"/>
            <a:ext cx="8817477" cy="631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96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82AB4CC-C07D-7133-805F-2D904DCEEE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02" t="34941" r="72941" b="32530"/>
          <a:stretch/>
        </p:blipFill>
        <p:spPr>
          <a:xfrm>
            <a:off x="362606" y="212833"/>
            <a:ext cx="7212725" cy="660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69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A3E32CC-4824-F013-666A-CA5A7B8457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60" t="34483" r="72446" b="24253"/>
          <a:stretch/>
        </p:blipFill>
        <p:spPr>
          <a:xfrm>
            <a:off x="449318" y="212834"/>
            <a:ext cx="5888420" cy="6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7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4B26C90-DAE6-85EB-2DA4-42DEC48D42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19" t="26092" r="73012" b="52644"/>
          <a:stretch/>
        </p:blipFill>
        <p:spPr>
          <a:xfrm>
            <a:off x="575441" y="228599"/>
            <a:ext cx="9159680" cy="543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51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E2E38CA-3D7C-03A3-1149-3F9B4F4DF6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49" t="50000" r="72940" b="28046"/>
          <a:stretch/>
        </p:blipFill>
        <p:spPr>
          <a:xfrm>
            <a:off x="543909" y="338958"/>
            <a:ext cx="10082176" cy="613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8363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Širokoúhlá obrazovka</PresentationFormat>
  <Paragraphs>0</Paragraphs>
  <Slides>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Hart Martin</dc:creator>
  <cp:lastModifiedBy>Hart Martin</cp:lastModifiedBy>
  <cp:revision>2</cp:revision>
  <dcterms:created xsi:type="dcterms:W3CDTF">2025-02-11T12:35:07Z</dcterms:created>
  <dcterms:modified xsi:type="dcterms:W3CDTF">2025-03-11T11:55:18Z</dcterms:modified>
</cp:coreProperties>
</file>