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83" r:id="rId2"/>
    <p:sldId id="363" r:id="rId3"/>
    <p:sldId id="364" r:id="rId4"/>
    <p:sldId id="365" r:id="rId5"/>
    <p:sldId id="366" r:id="rId6"/>
    <p:sldId id="367" r:id="rId7"/>
    <p:sldId id="368" r:id="rId8"/>
    <p:sldId id="360" r:id="rId9"/>
    <p:sldId id="369" r:id="rId10"/>
    <p:sldId id="370" r:id="rId11"/>
    <p:sldId id="371" r:id="rId12"/>
    <p:sldId id="372" r:id="rId13"/>
    <p:sldId id="373" r:id="rId14"/>
    <p:sldId id="374" r:id="rId15"/>
    <p:sldId id="375" r:id="rId1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61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1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2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6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7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0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67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5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5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4AFD247-5914-4C2A-7B28-779AFC62F88A}"/>
              </a:ext>
            </a:extLst>
          </p:cNvPr>
          <p:cNvSpPr txBox="1"/>
          <p:nvPr/>
        </p:nvSpPr>
        <p:spPr>
          <a:xfrm>
            <a:off x="1835696" y="8367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Analýza ABC</a:t>
            </a:r>
          </a:p>
        </p:txBody>
      </p:sp>
      <p:sp>
        <p:nvSpPr>
          <p:cNvPr id="7" name="TextovéPole 3">
            <a:extLst>
              <a:ext uri="{FF2B5EF4-FFF2-40B4-BE49-F238E27FC236}">
                <a16:creationId xmlns:a16="http://schemas.microsoft.com/office/drawing/2014/main" id="{E703143B-D520-DF0A-9205-1E8B8DD2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35" y="1997868"/>
            <a:ext cx="83581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cs-CZ" altLang="cs-CZ" dirty="0"/>
              <a:t>Pro podnik, který nakupuje </a:t>
            </a:r>
            <a:r>
              <a:rPr lang="cs-CZ" altLang="cs-CZ" b="1" dirty="0"/>
              <a:t>velké množství položek</a:t>
            </a:r>
            <a:r>
              <a:rPr lang="cs-CZ" altLang="cs-CZ" dirty="0"/>
              <a:t>, se doporučuje používat ke zprůhlednění nakupovaného sortimentu </a:t>
            </a:r>
            <a:r>
              <a:rPr lang="cs-CZ" altLang="cs-CZ" b="1" dirty="0"/>
              <a:t>analýzu ABC</a:t>
            </a:r>
            <a:r>
              <a:rPr lang="cs-CZ" altLang="cs-CZ" dirty="0"/>
              <a:t>. S využitím této analýzy je pak následně možné řídit jednotlivé skupiny sortimentních položek pomocí různých technik – různým skupinám sortimentních položek se přisuzuje různý význam, volí se různé strategie řízení.</a:t>
            </a:r>
          </a:p>
          <a:p>
            <a:pPr algn="just"/>
            <a:endParaRPr lang="cs-CZ" altLang="cs-CZ" dirty="0"/>
          </a:p>
          <a:p>
            <a:pPr algn="ctr"/>
            <a:r>
              <a:rPr lang="cs-CZ" altLang="cs-CZ" b="1" dirty="0"/>
              <a:t>ABC analýza = </a:t>
            </a:r>
            <a:r>
              <a:rPr lang="cs-CZ" altLang="cs-CZ" b="1" dirty="0" err="1"/>
              <a:t>Paretův</a:t>
            </a:r>
            <a:r>
              <a:rPr lang="cs-CZ" altLang="cs-CZ" b="1" dirty="0"/>
              <a:t> zákon = 80% důsledků je způsobeno přibližně 20% příčin</a:t>
            </a:r>
          </a:p>
          <a:p>
            <a:pPr algn="ctr"/>
            <a:endParaRPr lang="cs-CZ" altLang="cs-CZ" b="1" dirty="0"/>
          </a:p>
          <a:p>
            <a:r>
              <a:rPr lang="cs-CZ" altLang="cs-CZ" b="1" u="sng" dirty="0"/>
              <a:t>Příklad:</a:t>
            </a:r>
            <a:r>
              <a:rPr lang="cs-CZ" altLang="cs-CZ" dirty="0"/>
              <a:t>    80% tržeb podniku tvoří jen 20% výrobků</a:t>
            </a:r>
          </a:p>
          <a:p>
            <a:r>
              <a:rPr lang="cs-CZ" altLang="cs-CZ" dirty="0"/>
              <a:t> </a:t>
            </a:r>
            <a:endParaRPr lang="cs-CZ" altLang="cs-CZ" b="1" u="sng" dirty="0"/>
          </a:p>
          <a:p>
            <a:r>
              <a:rPr lang="cs-CZ" altLang="cs-CZ" b="1" u="sng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B00268-99FE-2183-3C39-B67A31E9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4212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61E20E7-A203-0BDE-5824-4A31FA8E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4" y="1612864"/>
            <a:ext cx="8082111" cy="44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3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928C16-D35F-1861-5D52-47A76D68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828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9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5D92026-9483-5276-CD61-6454AF8EB9ED}"/>
              </a:ext>
            </a:extLst>
          </p:cNvPr>
          <p:cNvSpPr txBox="1"/>
          <p:nvPr/>
        </p:nvSpPr>
        <p:spPr>
          <a:xfrm>
            <a:off x="395536" y="14127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Oddělení nákupu má k dispozici za následující rok údaje o spotřebě materiálu, viz tabulka. Proveďte analýzu ABC – vytvořte </a:t>
            </a:r>
            <a:r>
              <a:rPr lang="cs-CZ" dirty="0" err="1"/>
              <a:t>Paretovu</a:t>
            </a:r>
            <a:r>
              <a:rPr lang="cs-CZ" dirty="0"/>
              <a:t> tabulku a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22D204-E410-FE01-F4CC-0016423C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t="34644" r="85338" b="47441"/>
          <a:stretch/>
        </p:blipFill>
        <p:spPr>
          <a:xfrm>
            <a:off x="539552" y="2348880"/>
            <a:ext cx="3510390" cy="37444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89B7F4-863E-6C33-BEC8-D2E8A768C8E2}"/>
              </a:ext>
            </a:extLst>
          </p:cNvPr>
          <p:cNvSpPr txBox="1"/>
          <p:nvPr/>
        </p:nvSpPr>
        <p:spPr>
          <a:xfrm>
            <a:off x="467544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</p:txBody>
      </p:sp>
    </p:spTree>
    <p:extLst>
      <p:ext uri="{BB962C8B-B14F-4D97-AF65-F5344CB8AC3E}">
        <p14:creationId xmlns:p14="http://schemas.microsoft.com/office/powerpoint/2010/main" val="191434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B355755-F969-1CCB-B318-244542E2BBBA}"/>
              </a:ext>
            </a:extLst>
          </p:cNvPr>
          <p:cNvSpPr txBox="1"/>
          <p:nvPr/>
        </p:nvSpPr>
        <p:spPr>
          <a:xfrm>
            <a:off x="323528" y="9807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16595C-FE1C-6776-3BE3-0EE39E6C1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t="34644" r="75199" b="46161"/>
          <a:stretch/>
        </p:blipFill>
        <p:spPr>
          <a:xfrm>
            <a:off x="395535" y="1628800"/>
            <a:ext cx="67399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0FBBC88-A79A-67BE-ECD4-56DFF8C5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53839" r="70474" b="26966"/>
          <a:stretch/>
        </p:blipFill>
        <p:spPr>
          <a:xfrm>
            <a:off x="467544" y="1556792"/>
            <a:ext cx="7988087" cy="37444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982A84-D005-571E-95AF-5426F84C7028}"/>
              </a:ext>
            </a:extLst>
          </p:cNvPr>
          <p:cNvSpPr txBox="1"/>
          <p:nvPr/>
        </p:nvSpPr>
        <p:spPr>
          <a:xfrm>
            <a:off x="467544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Paretova</a:t>
            </a:r>
            <a:r>
              <a:rPr lang="cs-CZ" b="1" dirty="0"/>
              <a:t> tabulka</a:t>
            </a:r>
          </a:p>
        </p:txBody>
      </p:sp>
    </p:spTree>
    <p:extLst>
      <p:ext uri="{BB962C8B-B14F-4D97-AF65-F5344CB8AC3E}">
        <p14:creationId xmlns:p14="http://schemas.microsoft.com/office/powerpoint/2010/main" val="34867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C8EF2D8-48F6-74B1-32D0-B98A6861B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50000" r="42125" b="24407"/>
          <a:stretch/>
        </p:blipFill>
        <p:spPr>
          <a:xfrm>
            <a:off x="899592" y="1052736"/>
            <a:ext cx="714319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88BE62C-7277-8467-3D0A-205208D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820612" cy="36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6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7F4CAC-A569-5412-2475-E66456C7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99077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4492BDF3-20C7-F7EC-CF1D-CA3B637E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44824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Postup výpočtu: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2EFB906-9F51-7D36-1E73-27A8DD2B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9040"/>
            <a:ext cx="76067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02BB411-F05A-A3D4-621F-FBC64062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6645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C8AECF2-2977-EE42-A1A8-57861F23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79188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4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142BDF60-A9CC-F8EF-DAEA-5897DAFE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08720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Příklad – zadání:</a:t>
            </a:r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D5D61E08-DF1D-CEB6-3014-06A98F60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12776"/>
            <a:ext cx="7929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Společnost působící v automobilovém průmyslu – výrobce elektroniky do aut, skladuje ve skladu vstupních materiálů 10 položek, které jsou následně použity ke kompletaci jednoho z finálních výrobků (např. klíček + dálkové ovládání), určeného pro dodávky do automobilky.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8E4FFA-8C8B-BDDE-B696-D0CEF826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8" y="2708920"/>
            <a:ext cx="6409026" cy="34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6C68603-307D-2FC1-8FD4-29F031106A9C}"/>
              </a:ext>
            </a:extLst>
          </p:cNvPr>
          <p:cNvSpPr txBox="1"/>
          <p:nvPr/>
        </p:nvSpPr>
        <p:spPr>
          <a:xfrm>
            <a:off x="323528" y="764704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Úkoly: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Vypočítejte roční obrat pro jednotlivé skladové položky.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Vypočítejte %-ní hodnotu z celkového ročního obratu 10-ti skladových položek, pro jednotlivé skladové položky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Proveďte analýzu ABC 10-ti skladových položek, kritérium kategorizace je hodnota ročního obratu a následující tabulka číslo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cs-CZ" dirty="0">
                <a:latin typeface="+mn-lt"/>
                <a:cs typeface="+mn-cs"/>
              </a:rPr>
              <a:t>Doplňte tabulku číslo 1 a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6E1D49-BB18-AE4E-69DC-ED86FC37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436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9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E154F865-2AAE-EBD4-803F-04C65372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Tabulka číslo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31587-538A-C5B8-E6D9-C84FFCD8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29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1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F6BE76E9-5537-EDDB-C62C-F81DC95C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64704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Příklad - řešení: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AEFB0-1320-D366-6A75-AC0AEAD3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5008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8ECFA0-24B7-CDC5-D121-851AAB27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369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3F56C1-9C3A-1718-5C86-78CAF6F8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00563"/>
            <a:ext cx="6429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3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232</Words>
  <Application>Microsoft Office PowerPoint</Application>
  <PresentationFormat>Předvádění na obrazovce (4:3)</PresentationFormat>
  <Paragraphs>57</Paragraphs>
  <Slides>15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76</cp:revision>
  <cp:lastPrinted>2018-09-11T09:44:43Z</cp:lastPrinted>
  <dcterms:created xsi:type="dcterms:W3CDTF">2012-02-25T13:45:29Z</dcterms:created>
  <dcterms:modified xsi:type="dcterms:W3CDTF">2025-02-11T12:09:57Z</dcterms:modified>
</cp:coreProperties>
</file>