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DE90C-1D65-94EB-C1B8-8E38BE3C9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F173B6-B0A1-17DD-6EAB-8CD86CEAD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D6B491-6ACE-F7FE-3D9B-3DF30178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1EA1-90CE-4DAA-9C91-683286E7706F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493E05-866C-D4D8-8753-33BADB6D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5988EB-C4BA-C711-21B1-41589276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F28C-7896-45A8-BDA4-B7253134A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68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BB1F1-F075-C595-042B-F18243ED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1C198DA-8019-13D0-FA44-340043B61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8AD4DF-ABDF-C463-1021-D5ECCB574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1EA1-90CE-4DAA-9C91-683286E7706F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EDE0BD-ABFD-751C-0002-AD185C06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F3D548-BC38-1E4D-6945-70D9598D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F28C-7896-45A8-BDA4-B7253134A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11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51A48AE-7462-4E4F-C4CC-DAC5341A1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FA5FC7-A7D6-7648-1839-38A2152F0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70EBA2-E6FA-8A5E-051C-659A2CDB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1EA1-90CE-4DAA-9C91-683286E7706F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66CF2E-8369-E691-0FF0-99726039E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627FE0-AAC1-284B-2610-9DA6C2E1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F28C-7896-45A8-BDA4-B7253134A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29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5D8FD-6471-069E-6564-5FE42DC5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6F6339-DF11-188E-0D77-B04661728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515978-16F8-5E65-206E-B4A993748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1EA1-90CE-4DAA-9C91-683286E7706F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462835-7ABC-1FC5-ACAA-A0E13EB3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C7278C-2273-9AB8-C895-11FBE767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F28C-7896-45A8-BDA4-B7253134A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7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81427-0C50-C9A4-07C6-AA98C3F7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15069B-B252-573C-69CA-66CF674B8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7340F4-788D-A112-F5E5-EF07F3A6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1EA1-90CE-4DAA-9C91-683286E7706F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93B0E8-BECB-5D16-C6F5-CCFF350E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C122FC-2023-7FA9-EC05-DA8BDED8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F28C-7896-45A8-BDA4-B7253134A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58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D41CF-641E-5107-1791-E975E34B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8FCFF0-7597-BF1E-8D75-8FFF57044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E4EDB2-EC51-FC4C-04C3-04521AD2B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FB3D9D-ED71-E072-5356-C2D3BC0E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1EA1-90CE-4DAA-9C91-683286E7706F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F6CF44-5153-9FDC-61B2-DC5B6178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946974-7666-7BDE-30B5-2E9960FF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F28C-7896-45A8-BDA4-B7253134A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1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CA608-FB5D-8D53-A11B-4854DB47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BD94BA-93A0-B598-CE25-F8F0A4E80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79DED1-3DC5-790C-327B-1CB73DF5C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AB4DF1-E8E7-EFB2-B67A-1E9472CC6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7EBF0A-8163-5760-3E6F-7782A01AC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51306BE-3DD5-03B0-0A16-9E779DC6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1EA1-90CE-4DAA-9C91-683286E7706F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EF9D6CF-47BF-5B34-2C31-4D7F8FF4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B132752-58B3-872D-B9AD-8E4CB036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F28C-7896-45A8-BDA4-B7253134A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17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EE345-B833-685E-D7AD-2502F24B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CC34075-9A3C-1789-564E-09594036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1EA1-90CE-4DAA-9C91-683286E7706F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CF8492-4E4D-C36C-8B63-F2399AFE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422CBB-4372-B4B5-287B-5021A2F5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F28C-7896-45A8-BDA4-B7253134A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84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0DD40BF-3312-8DA4-1534-3E2B60ED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1EA1-90CE-4DAA-9C91-683286E7706F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31BD51D-D72E-846F-F66B-97EDB177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4FFBA9-7D15-41D1-5F93-AC5FE087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F28C-7896-45A8-BDA4-B7253134A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34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A4A38-9066-118D-8012-13E02556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A14E8-2665-2242-22B8-7DADAF1E8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C2970D-EECA-AFF9-B4FA-16BA81922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FDFE56-1437-7BA5-3830-E4B2ECBA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1EA1-90CE-4DAA-9C91-683286E7706F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FCDD51-17C2-99A9-1B86-962E7C57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8B29E8-4C6F-67EB-2BCF-FC230CB3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F28C-7896-45A8-BDA4-B7253134A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36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21130-9091-D238-EBB2-2D25A345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F3F85C0-FBC0-E907-BAD3-2D7EF5897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F4E9E0-0E5F-E639-CBDC-09B852153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75AA28-77A7-145F-2132-EC6D0CF12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1EA1-90CE-4DAA-9C91-683286E7706F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A44D8D-40D1-E259-1EB6-B101CFFC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575BE1-A57E-E081-9B48-DBC14A4D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F28C-7896-45A8-BDA4-B7253134A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79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AD452FB-0C6E-879E-77A5-3EDFD074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B9D39D-8CDF-3AEF-25AD-0A47404F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F5C45A-CF7D-EC87-DF50-2D0A885F3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A11EA1-90CE-4DAA-9C91-683286E7706F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3B1332-AA93-36A9-5CB4-750368DC4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95C92C-02DA-ACDC-7E2C-AF6677D99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90F28C-7896-45A8-BDA4-B7253134A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45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FA4646A-0816-C9B1-B17C-C14E5DCF963F}"/>
              </a:ext>
            </a:extLst>
          </p:cNvPr>
          <p:cNvSpPr txBox="1"/>
          <p:nvPr/>
        </p:nvSpPr>
        <p:spPr>
          <a:xfrm>
            <a:off x="1852449" y="520262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Aplikace analýzy ABC – diferencované řízení zákaznického portfolia</a:t>
            </a:r>
          </a:p>
          <a:p>
            <a:pPr algn="ctr"/>
            <a:endParaRPr lang="cs-CZ" sz="2000" b="1" dirty="0"/>
          </a:p>
          <a:p>
            <a:pPr algn="ctr"/>
            <a:endParaRPr lang="cs-CZ" sz="2000" b="1" dirty="0"/>
          </a:p>
          <a:p>
            <a:pPr algn="ctr"/>
            <a:endParaRPr lang="cs-CZ" sz="2000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38A9C60-32A0-9D60-8BAD-B198D0B8B215}"/>
              </a:ext>
            </a:extLst>
          </p:cNvPr>
          <p:cNvSpPr txBox="1"/>
          <p:nvPr/>
        </p:nvSpPr>
        <p:spPr>
          <a:xfrm>
            <a:off x="409904" y="1520535"/>
            <a:ext cx="11225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u="sng" dirty="0"/>
              <a:t>Příklad: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Podnik má 15 zákazníků. Data týkající se velikosti poptávky po produktech společnosti za uplynulý rok jsou uvedeny v následující tabulce. Aplikujte analýzu ABC v procesu diferencovaného řízení zákaznického portfolia.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2B4E70-6F6F-B6F0-42AD-CDBF179B29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26" t="35057" r="67566" b="46552"/>
          <a:stretch/>
        </p:blipFill>
        <p:spPr>
          <a:xfrm>
            <a:off x="480849" y="2843974"/>
            <a:ext cx="5281448" cy="39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4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2962E10-6CE0-708A-0568-EA72434FC67A}"/>
              </a:ext>
            </a:extLst>
          </p:cNvPr>
          <p:cNvSpPr txBox="1"/>
          <p:nvPr/>
        </p:nvSpPr>
        <p:spPr>
          <a:xfrm>
            <a:off x="417786" y="283779"/>
            <a:ext cx="743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Řešení: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9B2419-67C4-5F8F-ED14-CC22689B2D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9" t="51496" r="82179" b="29796"/>
          <a:stretch/>
        </p:blipFill>
        <p:spPr>
          <a:xfrm>
            <a:off x="417785" y="653111"/>
            <a:ext cx="6656197" cy="50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C169436-B909-1F82-71D8-6EAEBDE3D4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05" t="33061" r="60578" b="23537"/>
          <a:stretch/>
        </p:blipFill>
        <p:spPr>
          <a:xfrm>
            <a:off x="541174" y="29212"/>
            <a:ext cx="4544009" cy="67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1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2777E50-B02B-CE3B-1301-1B30D3FC0F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04" t="31428" r="66439" b="48572"/>
          <a:stretch/>
        </p:blipFill>
        <p:spPr>
          <a:xfrm>
            <a:off x="466530" y="149289"/>
            <a:ext cx="4204485" cy="429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2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B279C1E-AD73-0E4E-9DEE-6DCDE39D2F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90" t="51973" r="60493" b="23537"/>
          <a:stretch/>
        </p:blipFill>
        <p:spPr>
          <a:xfrm>
            <a:off x="531844" y="261257"/>
            <a:ext cx="6234304" cy="52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BDC6ED7-133B-75D2-241E-FD86EAD5B818}"/>
              </a:ext>
            </a:extLst>
          </p:cNvPr>
          <p:cNvSpPr txBox="1"/>
          <p:nvPr/>
        </p:nvSpPr>
        <p:spPr>
          <a:xfrm>
            <a:off x="522514" y="335902"/>
            <a:ext cx="1110342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Strategie A nastavení úrovně zákaznického servisu pro zákazníky 5, 9, 7.</a:t>
            </a:r>
          </a:p>
          <a:p>
            <a:endParaRPr lang="cs-CZ" sz="2000" dirty="0"/>
          </a:p>
          <a:p>
            <a:r>
              <a:rPr lang="cs-CZ" sz="2000" dirty="0"/>
              <a:t>Strategie B nastavení úrovně zákaznického servisu pro zákazníky 3, 1, 10, 12, 11.</a:t>
            </a:r>
          </a:p>
          <a:p>
            <a:endParaRPr lang="cs-CZ" sz="2000" dirty="0"/>
          </a:p>
          <a:p>
            <a:r>
              <a:rPr lang="cs-CZ" sz="2000" dirty="0"/>
              <a:t>Strategie C nastavení úrovně zákaznického servisu pro zákazníky 6, 13, 4, 15, 2, 14, 8.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31595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98</Words>
  <Application>Microsoft Office PowerPoint</Application>
  <PresentationFormat>Širokoúhlá obrazovka</PresentationFormat>
  <Paragraphs>11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Hart Martin</dc:creator>
  <cp:lastModifiedBy>Hart Martin</cp:lastModifiedBy>
  <cp:revision>1</cp:revision>
  <dcterms:created xsi:type="dcterms:W3CDTF">2025-02-21T08:42:23Z</dcterms:created>
  <dcterms:modified xsi:type="dcterms:W3CDTF">2025-02-21T08:56:16Z</dcterms:modified>
</cp:coreProperties>
</file>