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257" r:id="rId15"/>
    <p:sldId id="258" r:id="rId16"/>
    <p:sldId id="259" r:id="rId17"/>
    <p:sldId id="260" r:id="rId18"/>
    <p:sldId id="261" r:id="rId19"/>
    <p:sldId id="263" r:id="rId20"/>
    <p:sldId id="262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264" r:id="rId30"/>
    <p:sldId id="265" r:id="rId31"/>
    <p:sldId id="266" r:id="rId32"/>
    <p:sldId id="267" r:id="rId33"/>
    <p:sldId id="268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BF8646-4DEE-249C-C562-15BC0914E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3B3113-E32C-0E66-2F59-51048304F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39F443-1669-E826-0DC6-CB8AA8C7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D25433-5652-2B55-8206-D0EF63CA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F42552-3B03-796D-A11A-36E7F1B8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32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4ACE5-568A-9ADE-CB11-1C41FDD9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6A36E3-CEE5-A373-22E5-ECE3CA7D2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3BD261-A1F1-2AC9-D0BB-811A4E57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C1A6F2-CE5C-0682-0C80-B731CB7D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5B254B-D90A-8210-6CA0-E4C1EE18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27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948B5E1-BDA7-6CC2-B256-8F672E0D2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821096-B4B5-0CDE-461A-7B4CF8A47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E14D94-1880-2637-BB91-0341B64B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78827E-AFFF-32AE-8405-51C2C9F5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4C6244-9323-BB40-6B7A-E2110DE6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90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00AA8-8D0C-E8A1-BB21-E37B79B9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C6E109-8DA6-D66F-5692-A7E17D289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1B06FE-ADD4-B7B2-3570-4281E365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EE3E6C-95D3-064E-6161-E8AEE063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18E23A-B6F9-D33E-DA89-BEDD1CD4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3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D42244-8908-394B-10A6-81DC2BD2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AF7FD4-26B1-8B35-C8B0-EC090D4CA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C8D536-5F5E-AFEF-F420-FA2FB8AB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9292B1-4976-F718-3821-A4C99D09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B8CB5E-5897-D54C-8B82-B05D7882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76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5E958-1349-4834-6F30-1166F71E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4231B-AC75-F667-8491-A42472742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0CEC7A-D2C2-1855-C643-2C608ACFE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B85E63-7953-7AF3-DF4D-632A8DB7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E06DFC-C445-5FBF-57C5-70CA6AD6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BEA0A6-2D5F-F127-6FBF-C8CF59CE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10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4DB3F-CF40-A473-8F31-706560F7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9E6E6B-591D-7D98-8644-74C15DEE8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AAF050-7725-DC44-B28E-427F5BFF8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E4F158-C098-1ED9-9DC6-B01816CC2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5669CD3-E07F-6564-5363-9815086E7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6F143C0-008D-8EAC-6830-15B9FC0F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6BA509-1E66-9A35-B6CB-2FCCA212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65C3DF3-DE0A-75D9-8B61-B9538868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75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0B15E-1471-642E-62D1-FE8A6DBA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43035AB-4A93-FBD4-50B5-EEDCE27A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AA7ED4-70E0-4C9F-364C-DE2400E8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8B5955-CA3A-2614-4D86-13E3E293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75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074538A-5168-0285-19FC-22A0A011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EAC8D0-694B-47DF-F601-D515100A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4E93F1-616D-F150-1B88-C47D4B23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7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9F8F6-7CEF-2015-9EA9-E1F9B42A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EAFDA2-9AE0-E8A5-7A1B-F810E619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C38D77-F6B8-B5BE-E98D-51D03345C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D8AFE3-5A60-FD45-9922-678A30CD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E4F6FD-82D8-70FC-5DE2-853DF1FD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C4F3D2-577E-608A-CCE7-F202433B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30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60E6F-E00B-0212-2D22-7E9CBB34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977E85-C58D-1B8C-6720-EA4C8D44D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05FBA-B66D-F379-51C8-E943A1BB1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28224C-79B8-970B-01A6-4C2C2CEE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286585-8817-2AB1-9E10-076407B6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1084F1-DC3D-031C-A495-7EE20997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30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A5F2EA-F31D-3704-EC2C-1DFFA4BF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BF8706-34AE-15B6-024D-B589D023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F6C85B-A144-B6D7-F6F4-82C6FDFC2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9F2F9F-225B-4069-AF05-D16BD5E61E2C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3CE306-67C0-C48B-52B8-5C33323A8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3E3DE4-48DD-7847-1686-FA19E99BD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8B5E3-139C-4D3B-98BA-0E035734A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42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E5745F0-8647-746F-0D3E-CCC0A1D1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045" y="333375"/>
            <a:ext cx="8305800" cy="61912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37ED630-9B23-5095-44FD-D5AD9EDDF10E}"/>
              </a:ext>
            </a:extLst>
          </p:cNvPr>
          <p:cNvSpPr txBox="1"/>
          <p:nvPr/>
        </p:nvSpPr>
        <p:spPr>
          <a:xfrm>
            <a:off x="7299434" y="5470634"/>
            <a:ext cx="260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Ing. Martin Hart, Ph.D.</a:t>
            </a:r>
          </a:p>
        </p:txBody>
      </p:sp>
    </p:spTree>
    <p:extLst>
      <p:ext uri="{BB962C8B-B14F-4D97-AF65-F5344CB8AC3E}">
        <p14:creationId xmlns:p14="http://schemas.microsoft.com/office/powerpoint/2010/main" val="290504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CAEB86-E56D-B27D-7AC7-D9DA90C1E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63" t="31034" r="54127" b="31610"/>
          <a:stretch/>
        </p:blipFill>
        <p:spPr>
          <a:xfrm>
            <a:off x="441434" y="354723"/>
            <a:ext cx="8710449" cy="64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FB48F1-BBE9-E7FA-6F28-9E1E730D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63" t="38046" r="53914" b="24483"/>
          <a:stretch/>
        </p:blipFill>
        <p:spPr>
          <a:xfrm>
            <a:off x="433552" y="236483"/>
            <a:ext cx="8797158" cy="651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EA44E4-0B16-DFBD-B1D3-4FC02CD3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41379" r="54197" b="21264"/>
          <a:stretch/>
        </p:blipFill>
        <p:spPr>
          <a:xfrm>
            <a:off x="528143" y="283778"/>
            <a:ext cx="8610689" cy="64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94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C712498-F6FE-6E6C-EDF2-F030C78B5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290512"/>
            <a:ext cx="8362950" cy="62769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B941258-043A-6410-C719-4120E87B7875}"/>
              </a:ext>
            </a:extLst>
          </p:cNvPr>
          <p:cNvSpPr txBox="1"/>
          <p:nvPr/>
        </p:nvSpPr>
        <p:spPr>
          <a:xfrm>
            <a:off x="7126014" y="5494283"/>
            <a:ext cx="294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Ing. Martin Hart, Ph.D.</a:t>
            </a:r>
          </a:p>
        </p:txBody>
      </p:sp>
    </p:spTree>
    <p:extLst>
      <p:ext uri="{BB962C8B-B14F-4D97-AF65-F5344CB8AC3E}">
        <p14:creationId xmlns:p14="http://schemas.microsoft.com/office/powerpoint/2010/main" val="277250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1D0755-F10B-6427-23FD-6FC54339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5" t="32413" r="53985" b="30230"/>
          <a:stretch/>
        </p:blipFill>
        <p:spPr>
          <a:xfrm>
            <a:off x="528145" y="260130"/>
            <a:ext cx="8597497" cy="64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0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154026-DF91-6AB6-277F-156AB492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4" t="28851" r="54126" b="33908"/>
          <a:stretch/>
        </p:blipFill>
        <p:spPr>
          <a:xfrm>
            <a:off x="1292771" y="212834"/>
            <a:ext cx="8655854" cy="64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4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7A5E27-FE0B-85E3-AD44-A3DE86590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4" t="35977" r="53984" b="26667"/>
          <a:stretch/>
        </p:blipFill>
        <p:spPr>
          <a:xfrm>
            <a:off x="370489" y="252247"/>
            <a:ext cx="8711299" cy="64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37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B612F4-29FE-0264-F7D3-71559559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2644" r="53985" b="30460"/>
          <a:stretch/>
        </p:blipFill>
        <p:spPr>
          <a:xfrm>
            <a:off x="528143" y="370488"/>
            <a:ext cx="8424116" cy="61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2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212A24-8104-BB47-E55D-766F17F4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5" t="34253" r="54126" b="28391"/>
          <a:stretch/>
        </p:blipFill>
        <p:spPr>
          <a:xfrm>
            <a:off x="449317" y="167598"/>
            <a:ext cx="8710448" cy="65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31FB86A-C5C2-FA27-CAC8-B074367F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31" t="37012" r="61199" b="33793"/>
          <a:stretch/>
        </p:blipFill>
        <p:spPr>
          <a:xfrm>
            <a:off x="291662" y="173420"/>
            <a:ext cx="540090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7F4957-8EC6-CCC2-3CD7-986CEB2F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63" t="27471" r="54127" b="35287"/>
          <a:stretch/>
        </p:blipFill>
        <p:spPr>
          <a:xfrm>
            <a:off x="496614" y="268012"/>
            <a:ext cx="8782022" cy="65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63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CFDBCB-5F51-7F2A-C196-574A1E12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46" t="41149" r="54126" b="21380"/>
          <a:stretch/>
        </p:blipFill>
        <p:spPr>
          <a:xfrm>
            <a:off x="512379" y="331077"/>
            <a:ext cx="8576442" cy="64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76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8B62EE3-9F8B-2C1A-46BA-FBFB3B2D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428625"/>
            <a:ext cx="7962900" cy="60007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D72A3B-769A-5806-94F2-93EAA93262DE}"/>
              </a:ext>
            </a:extLst>
          </p:cNvPr>
          <p:cNvSpPr txBox="1"/>
          <p:nvPr/>
        </p:nvSpPr>
        <p:spPr>
          <a:xfrm>
            <a:off x="7133897" y="5439103"/>
            <a:ext cx="2609193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Ing. Martin Hart, Ph.D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263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DF2B77-9BE4-69F4-A56E-C28DCCFD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2184" r="54126" b="30345"/>
          <a:stretch/>
        </p:blipFill>
        <p:spPr>
          <a:xfrm>
            <a:off x="378371" y="370488"/>
            <a:ext cx="8246430" cy="61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2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4EB69E-9D07-FE10-7CAF-681579E5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4" t="39080" r="54268" b="23334"/>
          <a:stretch/>
        </p:blipFill>
        <p:spPr>
          <a:xfrm>
            <a:off x="472966" y="378372"/>
            <a:ext cx="8495252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6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6DFAF4-775E-588F-18E9-263A3C9D0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4" t="41149" r="54126" b="21840"/>
          <a:stretch/>
        </p:blipFill>
        <p:spPr>
          <a:xfrm>
            <a:off x="417786" y="275897"/>
            <a:ext cx="8698944" cy="64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5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3D1743-F0F7-9102-4F95-E7F8CF2F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2529" r="54197" b="30919"/>
          <a:stretch/>
        </p:blipFill>
        <p:spPr>
          <a:xfrm>
            <a:off x="441433" y="394137"/>
            <a:ext cx="8724931" cy="63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1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E1A834-AEB7-E885-3647-6710ACC6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17" t="34253" r="54126" b="28391"/>
          <a:stretch/>
        </p:blipFill>
        <p:spPr>
          <a:xfrm>
            <a:off x="472966" y="338959"/>
            <a:ext cx="8455747" cy="63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86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8AC6D8-60AD-B4DB-4D1B-0F8E1D23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46" t="36092" r="54197" b="26896"/>
          <a:stretch/>
        </p:blipFill>
        <p:spPr>
          <a:xfrm>
            <a:off x="315310" y="331075"/>
            <a:ext cx="8576837" cy="63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38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FC2E2A9-B172-89CB-36E1-2C707273B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5" t="37701" r="54338" b="24942"/>
          <a:stretch/>
        </p:blipFill>
        <p:spPr>
          <a:xfrm>
            <a:off x="299545" y="283778"/>
            <a:ext cx="8592984" cy="64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88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3714E5-5E0A-2DD3-E55D-4253CF37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9310" r="54056" b="23218"/>
          <a:stretch/>
        </p:blipFill>
        <p:spPr>
          <a:xfrm>
            <a:off x="512378" y="338959"/>
            <a:ext cx="8265387" cy="61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F69910-13C8-2F99-9532-92562F61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4483" r="54126" b="28276"/>
          <a:stretch/>
        </p:blipFill>
        <p:spPr>
          <a:xfrm>
            <a:off x="1434661" y="188643"/>
            <a:ext cx="8700964" cy="648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8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858D0A-CD18-E58C-F070-4DC4B52A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4" t="41264" r="54056" b="21954"/>
          <a:stretch/>
        </p:blipFill>
        <p:spPr>
          <a:xfrm>
            <a:off x="370490" y="323192"/>
            <a:ext cx="8708800" cy="637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30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B1E9AF-3C4B-85A4-06A7-51AEFC49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12" t="37701" r="54975" b="25747"/>
          <a:stretch/>
        </p:blipFill>
        <p:spPr>
          <a:xfrm>
            <a:off x="1237594" y="41914"/>
            <a:ext cx="8852338" cy="68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34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2F70F3-4718-BED5-B508-0CDD43B7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17" t="34483" r="54196" b="28851"/>
          <a:stretch/>
        </p:blipFill>
        <p:spPr>
          <a:xfrm>
            <a:off x="441434" y="31822"/>
            <a:ext cx="9222828" cy="68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14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A171D7-38F6-C689-9602-75F33BB7A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75" t="31035" r="54268" b="32299"/>
          <a:stretch/>
        </p:blipFill>
        <p:spPr>
          <a:xfrm>
            <a:off x="835571" y="128587"/>
            <a:ext cx="9009995" cy="66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3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5981BF-0108-1295-8043-3A9D7891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46" t="35862" r="54056" b="26437"/>
          <a:stretch/>
        </p:blipFill>
        <p:spPr>
          <a:xfrm>
            <a:off x="599089" y="323194"/>
            <a:ext cx="8426669" cy="63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9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B83218-D0A5-3802-F540-2756D76F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62" t="32643" r="54056" b="30000"/>
          <a:stretch/>
        </p:blipFill>
        <p:spPr>
          <a:xfrm>
            <a:off x="480849" y="212834"/>
            <a:ext cx="8592206" cy="63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58BAE1-AC72-8905-17B7-0F703E2AA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9655" r="54268" b="23104"/>
          <a:stretch/>
        </p:blipFill>
        <p:spPr>
          <a:xfrm>
            <a:off x="433552" y="338957"/>
            <a:ext cx="8501486" cy="63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A0F6FE-AFFA-E4EB-81C4-E1E1CC64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6091" r="54126" b="26323"/>
          <a:stretch/>
        </p:blipFill>
        <p:spPr>
          <a:xfrm>
            <a:off x="480847" y="315310"/>
            <a:ext cx="851482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299462-A5B8-9147-77B1-18AEDA548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5" t="37931" r="54268" b="24482"/>
          <a:stretch/>
        </p:blipFill>
        <p:spPr>
          <a:xfrm>
            <a:off x="567557" y="283779"/>
            <a:ext cx="8418787" cy="63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FF5A8A-9493-B57D-82B0-3E68CA14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4" t="29196" r="54126" b="33218"/>
          <a:stretch/>
        </p:blipFill>
        <p:spPr>
          <a:xfrm>
            <a:off x="425669" y="268014"/>
            <a:ext cx="8781393" cy="65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77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27</Words>
  <Application>Microsoft Office PowerPoint</Application>
  <PresentationFormat>Širokoúhlá obrazovka</PresentationFormat>
  <Paragraphs>3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10</cp:revision>
  <dcterms:created xsi:type="dcterms:W3CDTF">2025-02-04T08:56:19Z</dcterms:created>
  <dcterms:modified xsi:type="dcterms:W3CDTF">2025-03-27T10:34:00Z</dcterms:modified>
</cp:coreProperties>
</file>