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8" r:id="rId17"/>
    <p:sldId id="269" r:id="rId18"/>
    <p:sldId id="30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80D39-94C4-D134-B950-3A1415CFE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772188-4C99-1CFF-5F19-DC0363BC7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8950AF-5E53-AB61-77E7-EB59CF9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9914D6-71C5-1F21-813B-F53C88A4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793524-2B4A-B9EA-633A-47077B4B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44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F3417-8470-4892-4EB1-20632197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7AC9FC-E32C-B080-E534-1C36D008E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B91C72-6326-FC7E-C9A3-C2E25672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5B7613-0EA4-4AC1-5EC2-A9F9D151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E0A0AB-1C42-F24D-1D0F-BEE1D91D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4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BC2E61-BEA4-0368-B69B-8C4679481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9F8724-FE92-386C-96A7-FA4F5906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B66E45-05C4-DC8E-89DC-2201FEB9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0E5EE1-905E-FCBF-90C2-E073B6D8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721F9B-3395-C92E-D344-1F22E48E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9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66322-28BB-0C56-9116-D8663663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085479-F183-4914-AE13-8368A4618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EF7E1A-6DFD-15B3-6EC8-455A6886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26E5C1-CF9B-1A26-30C0-E1DB33EB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070804-A0CA-A6FB-89CF-E37E12D1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36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4A7FF-32A7-4DBC-3488-14BCE14F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6ED77B-FE02-BA81-86DB-3F65013C3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ADC0A1-F7C2-780F-A89F-120309F0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0AA8C-E6C9-1241-1470-E911C36D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E194EB-7397-1F3F-075E-BD6DCAC7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47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77F33-D1C2-F482-EE45-0BA98269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B7EE7-48E0-65D6-CB69-79C9E7524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65DD8C-6304-0719-D500-9754DB3E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D812C0-C4A2-7428-8469-1567BD1F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84C1F8-15D5-14F0-AFBF-D9D8B286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A2E330-3594-BE2E-78A7-DADD4201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08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20E2F-3BEE-7588-55B0-5F464422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34590D-2798-73D1-FE72-C6910D301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0F90E2-A5A7-937D-6B5F-D59048128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3B1BE4-7D1C-6102-18B9-A43B7031C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A7BBFFD-664E-C450-1C5E-128815A23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A67243-6396-2F01-72D6-833693E8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7FB1B8-C1B9-D504-5EF6-4A07F8B4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6E2B41-D347-DC59-314D-B476E8F2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78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907A4B-0305-FEB7-473A-EE96CA9A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C27CFE6-6F87-3981-24AA-0FF22291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E2F270-E10B-84B5-365F-BF188916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26BA72-E6D7-7661-3710-157C18D1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09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AF29E8B-27AC-481F-37EA-E0C30AC7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62558-0489-AC90-D269-AD80E021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7FAAC2-16C4-6490-1A35-A14F9EE9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51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2DFD8-22FC-15FD-80DD-F8A4CE37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46ECC-FCD5-26F5-D946-22659D05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C04AC8-0B26-3EFD-C7A3-C28C50768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29F344-84CD-D9E7-702C-ACA1E853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E22F6-A5C7-C30F-A753-CDD88343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DF6211-F0B5-3374-3142-40FD7C27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26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14CD5-BE45-429F-D203-93F0F517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9298848-0F67-E107-AEFE-33CA53AC4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EB7B30-D7B1-4521-A50F-E2D649A96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C233C-D06C-2474-525C-C53242FF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BFCCD9-0BD9-FBD6-CC23-5FC6CE86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752F64-9E24-D318-B6C9-EB6DC868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64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73CA8E-C10A-B1E9-ABF7-63C40F64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AC1843-CD1A-995A-B6A0-2EC70FA7F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74F6B4-D623-62A1-3D2F-A2AAE03E7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643ED2-590A-4CEA-ADD5-69201A4E653B}" type="datetimeFigureOut">
              <a:rPr lang="cs-CZ" smtClean="0"/>
              <a:t>12.02.2025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8E864D-CD2F-F9F1-5E85-2FD7982CB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04E4F4-D1F9-62B7-94AE-66BB61A93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CF7587-016D-4B86-AAF3-41DBCE10FC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8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F7E4AEA-6A70-77D1-4A63-556E2373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157162"/>
            <a:ext cx="8696325" cy="65436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B17BE70-EA98-E51B-92B4-FAA433B0AF54}"/>
              </a:ext>
            </a:extLst>
          </p:cNvPr>
          <p:cNvSpPr txBox="1"/>
          <p:nvPr/>
        </p:nvSpPr>
        <p:spPr>
          <a:xfrm>
            <a:off x="7361853" y="5579706"/>
            <a:ext cx="279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Ing. Martin Hart, Ph.D.</a:t>
            </a:r>
          </a:p>
        </p:txBody>
      </p:sp>
    </p:spTree>
    <p:extLst>
      <p:ext uri="{BB962C8B-B14F-4D97-AF65-F5344CB8AC3E}">
        <p14:creationId xmlns:p14="http://schemas.microsoft.com/office/powerpoint/2010/main" val="1971023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E3E36D-B7DC-3CE5-492C-7EE8543B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63" t="30476" r="54968" b="34694"/>
          <a:stretch/>
        </p:blipFill>
        <p:spPr>
          <a:xfrm>
            <a:off x="2155369" y="401215"/>
            <a:ext cx="8436697" cy="62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6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E448F1-9D1F-3F3B-5793-C3C7BE46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47" t="29524" r="54968" b="35510"/>
          <a:stretch/>
        </p:blipFill>
        <p:spPr>
          <a:xfrm>
            <a:off x="2050252" y="415212"/>
            <a:ext cx="8091496" cy="60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BE5E33-171C-69C6-AD1B-4FAF72A809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31" t="28708" r="55051" b="36054"/>
          <a:stretch/>
        </p:blipFill>
        <p:spPr>
          <a:xfrm>
            <a:off x="1875453" y="373223"/>
            <a:ext cx="8285584" cy="62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0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B3C7AF-70FC-1067-DA41-1997A36D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62" t="27891" r="55052" b="36599"/>
          <a:stretch/>
        </p:blipFill>
        <p:spPr>
          <a:xfrm>
            <a:off x="2006080" y="275253"/>
            <a:ext cx="8337495" cy="63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53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AA667A-CC16-A1C7-B0E4-01FB8D23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14" t="27347" r="55135" b="37551"/>
          <a:stretch/>
        </p:blipFill>
        <p:spPr>
          <a:xfrm>
            <a:off x="1875453" y="466530"/>
            <a:ext cx="8262653" cy="62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E865AB-9102-7DA5-D08C-33BC8C011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98" t="26803" r="55135" b="38231"/>
          <a:stretch/>
        </p:blipFill>
        <p:spPr>
          <a:xfrm>
            <a:off x="1810138" y="307909"/>
            <a:ext cx="8258138" cy="62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7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F628B3C-8C4B-25B2-4B4D-E3C551C718D4}"/>
              </a:ext>
            </a:extLst>
          </p:cNvPr>
          <p:cNvSpPr txBox="1"/>
          <p:nvPr/>
        </p:nvSpPr>
        <p:spPr>
          <a:xfrm>
            <a:off x="455229" y="338333"/>
            <a:ext cx="11487150" cy="4295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výše uvedeného vyplývá, že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strategický management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zahrnuje aktivity zaměřené na udržování dlouhodobé shody mezi vizí organizace, jejími dlouhodobými cíli a použitelnými zdroji a také mezi organizací a jejím vnějším okolí. </a:t>
            </a: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strategický management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typické rozhodování v prostředí neopakovatelných unikátních jevů a situací. Jak již bylo mnohokrát zmíněno, jejich výskyt a průběh v budoucnu je velice obtížné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předvídat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pro velmi zkušené manažery. Významná část informací pro strategické rozhodování pochází z neoficiálních zdrojů. Strategická rozhodování jsou často uskutečňována mimo formální prostředí organizace, kdy formální informační zdroje nemusí být dostupné.</a:t>
            </a: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2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21ED73D-D7BF-8EA4-26F0-468443C4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31" t="31156" r="55135" b="33877"/>
          <a:stretch/>
        </p:blipFill>
        <p:spPr>
          <a:xfrm>
            <a:off x="1558212" y="289248"/>
            <a:ext cx="8505377" cy="63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50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74C633-185A-B17E-D8F5-02E6E3AF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12" t="43538" r="54800" b="21360"/>
          <a:stretch/>
        </p:blipFill>
        <p:spPr>
          <a:xfrm>
            <a:off x="1576873" y="28631"/>
            <a:ext cx="9252170" cy="68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5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E15119F-8758-8B04-5855-AC7F82375C91}"/>
              </a:ext>
            </a:extLst>
          </p:cNvPr>
          <p:cNvSpPr txBox="1"/>
          <p:nvPr/>
        </p:nvSpPr>
        <p:spPr>
          <a:xfrm>
            <a:off x="512378" y="323193"/>
            <a:ext cx="113511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Seznam doporučené literatury:</a:t>
            </a:r>
          </a:p>
          <a:p>
            <a:endParaRPr lang="cs-CZ" b="1" u="sng" dirty="0"/>
          </a:p>
          <a:p>
            <a:pPr algn="just"/>
            <a:r>
              <a:rPr lang="cs-CZ" dirty="0"/>
              <a:t>Navrátilová Daniela. Strategické řízení firmy. Olomouc: Moravská vysoká škola Olomouc, 2018.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Souček, Zdeněk. Strategie úspěšného podniku: symbióza kreativity a disciplíny. Vydání první. V Praze: C.H. Beck, 2015. </a:t>
            </a:r>
            <a:r>
              <a:rPr lang="cs-CZ" dirty="0" err="1"/>
              <a:t>xxi</a:t>
            </a:r>
            <a:r>
              <a:rPr lang="cs-CZ" dirty="0"/>
              <a:t>, 426 stran. ISBN 978-80-7400-572-5.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Souček, Zdeněk, Čapková, Kateřina a Navrátilová, Daniela. Strategické řízení podniku v </a:t>
            </a:r>
            <a:r>
              <a:rPr lang="cs-CZ" dirty="0" err="1"/>
              <a:t>superturbulentním</a:t>
            </a:r>
            <a:r>
              <a:rPr lang="cs-CZ" dirty="0"/>
              <a:t> globálním světě. Díl VI, Krok za krokem k vítězství. 1. vydání. Olomouc: Moravská vysoká škola Olomouc, o.p.s., 2012. 235 stran. ISBN 978-80-7455-041-6.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Souček, Zdeněk. Firma 21. století: (předstihněme nejlepší!!!). 2. vyd. [Praha]: Professional </a:t>
            </a:r>
            <a:r>
              <a:rPr lang="cs-CZ" dirty="0" err="1"/>
              <a:t>Publishing</a:t>
            </a:r>
            <a:r>
              <a:rPr lang="cs-CZ" dirty="0"/>
              <a:t>, 2010. 258 s. ISBN 978-80-7431-007-2.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Keřkovský</a:t>
            </a:r>
            <a:r>
              <a:rPr lang="cs-CZ" dirty="0"/>
              <a:t>, Miloslav a Vykypěl, Oldřich. Strategické řízení: teorie pro praxi. 2. vyd. Praha: C.H. Beck, 2006. </a:t>
            </a:r>
            <a:r>
              <a:rPr lang="cs-CZ" dirty="0" err="1"/>
              <a:t>xiv</a:t>
            </a:r>
            <a:r>
              <a:rPr lang="cs-CZ" dirty="0"/>
              <a:t>, 206 s. C.H. Beck pro praxi. ISBN 80-7179-453-8.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Charvát, Jaroslav. Firemní strategie pro praxi: praktický návod pro manažery a podnikatele: od firemní kultury po schopnost vydělávat peníze: příklady a studie z praxe v ČR. 1. vyd. Praha: Grada, 2006. 201 s. Expert. ISBN 80-247-1389-6.</a:t>
            </a:r>
          </a:p>
        </p:txBody>
      </p:sp>
    </p:spTree>
    <p:extLst>
      <p:ext uri="{BB962C8B-B14F-4D97-AF65-F5344CB8AC3E}">
        <p14:creationId xmlns:p14="http://schemas.microsoft.com/office/powerpoint/2010/main" val="43614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D959453-04F7-EFCE-AC5E-CC46AFA86A0D}"/>
              </a:ext>
            </a:extLst>
          </p:cNvPr>
          <p:cNvSpPr txBox="1"/>
          <p:nvPr/>
        </p:nvSpPr>
        <p:spPr>
          <a:xfrm>
            <a:off x="449317" y="402021"/>
            <a:ext cx="113669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Problematika stanovení (sestavení a implementace) dlouhodobých cílů organizace s využitím kvantitativních a kvalitativních analytických metod.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Při sestavování podnikové strategie by mělo být uvažováno funkční členění podniku. Vznikají tedy strategie:</a:t>
            </a:r>
          </a:p>
          <a:p>
            <a:pPr algn="just"/>
            <a:endParaRPr lang="cs-CZ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oblasti výzkumu a vývoje,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oblasti nákupu,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oblasti výroby,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oblasti řízení zásob,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oblasti distribuce,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oblasti financí – účetnictví,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a v oblasti řízení zpětných materiálových toků.</a:t>
            </a:r>
          </a:p>
        </p:txBody>
      </p:sp>
    </p:spTree>
    <p:extLst>
      <p:ext uri="{BB962C8B-B14F-4D97-AF65-F5344CB8AC3E}">
        <p14:creationId xmlns:p14="http://schemas.microsoft.com/office/powerpoint/2010/main" val="397247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9AB7D9-762D-2A8F-9150-4D88391E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15" t="29387" r="55135" b="35798"/>
          <a:stretch/>
        </p:blipFill>
        <p:spPr>
          <a:xfrm>
            <a:off x="1604864" y="166179"/>
            <a:ext cx="8696131" cy="65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B144B1-B5B4-4664-865C-F333633A4F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31" t="28571" r="55135" b="36055"/>
          <a:stretch/>
        </p:blipFill>
        <p:spPr>
          <a:xfrm>
            <a:off x="1810139" y="326571"/>
            <a:ext cx="8378890" cy="63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A92445-4D53-FD62-5893-E0A3950B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48" t="28163" r="55134" b="37007"/>
          <a:stretch/>
        </p:blipFill>
        <p:spPr>
          <a:xfrm>
            <a:off x="1564810" y="111967"/>
            <a:ext cx="8652211" cy="64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2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76AFF7-A152-C6A2-ED06-9CED9A16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14" t="27483" r="55135" b="37551"/>
          <a:stretch/>
        </p:blipFill>
        <p:spPr>
          <a:xfrm>
            <a:off x="1847459" y="317268"/>
            <a:ext cx="8257593" cy="62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8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4EA46C-2638-2B7F-43A2-5B4A24D3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31" t="26531" r="55219" b="38231"/>
          <a:stretch/>
        </p:blipFill>
        <p:spPr>
          <a:xfrm>
            <a:off x="1418253" y="279917"/>
            <a:ext cx="8562436" cy="65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4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CA3447-644C-6476-2A12-AAB9B6B57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47" t="36054" r="55052" b="28436"/>
          <a:stretch/>
        </p:blipFill>
        <p:spPr>
          <a:xfrm>
            <a:off x="2032518" y="345952"/>
            <a:ext cx="8126963" cy="6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8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415</Words>
  <Application>Microsoft Office PowerPoint</Application>
  <PresentationFormat>Širokoúhlá obrazovka</PresentationFormat>
  <Paragraphs>28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11</cp:revision>
  <dcterms:created xsi:type="dcterms:W3CDTF">2025-02-04T07:28:05Z</dcterms:created>
  <dcterms:modified xsi:type="dcterms:W3CDTF">2025-02-12T12:11:49Z</dcterms:modified>
</cp:coreProperties>
</file>