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62" r:id="rId4"/>
    <p:sldId id="258" r:id="rId5"/>
    <p:sldId id="261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8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Seminář diplomové práce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XSDIP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6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Ústav: UEHR </a:t>
            </a:r>
            <a:r>
              <a:rPr lang="cs-CZ" dirty="0"/>
              <a:t>(Ústav ekonomie a hospodářství regionu)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Kontakt: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e-mail: jaroslav.skrabal@mvso.cz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Konzultační hodiny:</a:t>
            </a:r>
          </a:p>
          <a:p>
            <a:pPr marL="800100" lvl="1">
              <a:spcBef>
                <a:spcPts val="640"/>
              </a:spcBef>
              <a:buSzPts val="3200"/>
              <a:buChar char="•"/>
            </a:pPr>
            <a:r>
              <a:rPr lang="cs-CZ" b="1" dirty="0"/>
              <a:t>Úterý: 09:00 - 11:00 </a:t>
            </a:r>
            <a:r>
              <a:rPr lang="cs-CZ" dirty="0"/>
              <a:t>(dle dohody – e-mailem) K2 – 224, </a:t>
            </a:r>
          </a:p>
          <a:p>
            <a:pPr marL="800100" lvl="1">
              <a:spcBef>
                <a:spcPts val="640"/>
              </a:spcBef>
              <a:buSzPts val="3200"/>
              <a:buChar char="•"/>
            </a:pPr>
            <a:r>
              <a:rPr lang="cs-CZ" b="1" dirty="0"/>
              <a:t>Čtvrtek: 09:00 - 11:00 </a:t>
            </a:r>
            <a:r>
              <a:rPr lang="cs-CZ" dirty="0"/>
              <a:t>(dle dohody – e-mailem) K2 – 224, </a:t>
            </a:r>
          </a:p>
          <a:p>
            <a:pPr marL="800100" lvl="1">
              <a:spcBef>
                <a:spcPts val="640"/>
              </a:spcBef>
              <a:buSzPts val="3200"/>
              <a:buChar char="•"/>
            </a:pPr>
            <a:r>
              <a:rPr lang="cs-CZ" dirty="0"/>
              <a:t>Konzultační hodiny jsou platné v době výuky 10.2.2025 – 10.5.2025.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</a:t>
            </a:r>
            <a:r>
              <a:rPr lang="cs-CZ" dirty="0"/>
              <a:t>.</a:t>
            </a:r>
            <a:endParaRPr dirty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Informace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Přednášející/cvičící:</a:t>
            </a:r>
          </a:p>
          <a:p>
            <a:pPr marL="800100" lvl="1">
              <a:spcBef>
                <a:spcPts val="0"/>
              </a:spcBef>
              <a:buSzPts val="3200"/>
              <a:buFont typeface="Arial"/>
              <a:buChar char="•"/>
            </a:pPr>
            <a:r>
              <a:rPr lang="cs-CZ" dirty="0"/>
              <a:t>Ing. Jaroslav Škrabal, Ph.D.</a:t>
            </a:r>
          </a:p>
          <a:p>
            <a:pPr marL="45720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3200" b="1" dirty="0"/>
          </a:p>
          <a:p>
            <a:pPr marL="45720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3200" b="1" dirty="0"/>
              <a:t>Přednášky/cvičení:</a:t>
            </a:r>
          </a:p>
          <a:p>
            <a:pPr marL="91440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800" dirty="0"/>
              <a:t>Čtvrtek: 20. 2., 6. 3., 20. 3., 3. 4., 17. 4. </a:t>
            </a:r>
          </a:p>
          <a:p>
            <a:pPr marL="1371600" lvl="3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od 11: 35 – 13:05 - B2.232</a:t>
            </a:r>
          </a:p>
          <a:p>
            <a:pPr marL="1371600" lvl="3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20. 3. vstup: prof. Ing. Mgr. Renáty </a:t>
            </a:r>
            <a:r>
              <a:rPr lang="cs-CZ" sz="2400" dirty="0" err="1"/>
              <a:t>Pakšiové</a:t>
            </a:r>
            <a:r>
              <a:rPr lang="cs-CZ" sz="2400" dirty="0"/>
              <a:t>, Ph.D.</a:t>
            </a: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936921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167494"/>
            <a:ext cx="8229600" cy="4658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docházka na cvičení (min. 80 %), aktivní účast </a:t>
            </a:r>
            <a:br>
              <a:rPr lang="cs-CZ" dirty="0"/>
            </a:br>
            <a:r>
              <a:rPr lang="cs-CZ" dirty="0"/>
              <a:t>na cvičení.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Vytvořit prezentaci a na posledním cvičení jí odprezentovat: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Prezentace zaměřena na základní koncept diplomové práce, včetně její struktury, cíle, teoretické, metodologické a empirické části.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Vypracovat předběžné zadání diplomové práce.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Dokumenty nahrát do odevzdávárny do </a:t>
            </a:r>
            <a:r>
              <a:rPr lang="cs-CZ" b="1" dirty="0">
                <a:solidFill>
                  <a:srgbClr val="C00000"/>
                </a:solidFill>
              </a:rPr>
              <a:t>17. 4. (včetně)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2114550" lvl="4" indent="-285750">
              <a:spcBef>
                <a:spcPts val="560"/>
              </a:spcBef>
              <a:buSzPts val="2800"/>
            </a:pPr>
            <a:r>
              <a:rPr lang="cs-CZ" dirty="0"/>
              <a:t>Odevzdávárna: Prezentace XSDIP</a:t>
            </a:r>
          </a:p>
          <a:p>
            <a:pPr marL="2114550" lvl="4" indent="-285750">
              <a:spcBef>
                <a:spcPts val="560"/>
              </a:spcBef>
              <a:buSzPts val="2800"/>
            </a:pPr>
            <a:r>
              <a:rPr lang="cs-CZ" dirty="0"/>
              <a:t>Odevzdávárna: Zadání XSDIP</a:t>
            </a: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246</Words>
  <Application>Microsoft Office PowerPoint</Application>
  <PresentationFormat>Předvádění na obrazovce (4:3)</PresentationFormat>
  <Paragraphs>36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Seminář diplomové práce XSDIP</vt:lpstr>
      <vt:lpstr>Kontakt</vt:lpstr>
      <vt:lpstr>Informace</vt:lpstr>
      <vt:lpstr>Podmínky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11</cp:revision>
  <dcterms:modified xsi:type="dcterms:W3CDTF">2025-02-10T08:01:13Z</dcterms:modified>
</cp:coreProperties>
</file>