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2" r:id="rId6"/>
    <p:sldId id="261" r:id="rId7"/>
    <p:sldId id="262" r:id="rId8"/>
    <p:sldId id="263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211790"/>
            <a:ext cx="7886700" cy="1092672"/>
          </a:xfrm>
        </p:spPr>
        <p:txBody>
          <a:bodyPr/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Název DP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                  Jméno a příjmení vedoucího (včetně titulů)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                                                  Jméno a příjmení oponenta (včetně titulů)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209" y="4015819"/>
            <a:ext cx="7886700" cy="5663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 cap="all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cs-CZ" sz="3000" i="1" cap="none" dirty="0">
                <a:latin typeface="Arial" panose="020B0604020202020204" pitchFamily="34" charset="0"/>
                <a:cs typeface="Arial" panose="020B0604020202020204" pitchFamily="34" charset="0"/>
              </a:rPr>
              <a:t>Obhajoba diplomové práce</a:t>
            </a:r>
            <a:endParaRPr lang="cs-CZ" sz="3000" b="1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Zhodnocení dané problematiky včetně zhodnocení stanoveného cíle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10/12</a:t>
            </a:r>
          </a:p>
        </p:txBody>
      </p:sp>
    </p:spTree>
    <p:extLst>
      <p:ext uri="{BB962C8B-B14F-4D97-AF65-F5344CB8AC3E}">
        <p14:creationId xmlns:p14="http://schemas.microsoft.com/office/powerpoint/2010/main" val="40470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Uvedení co </a:t>
            </a:r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je přínosem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diplomové práce (řešené problematiky – vědecké, praktické).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11/12</a:t>
            </a:r>
          </a:p>
        </p:txBody>
      </p:sp>
    </p:spTree>
    <p:extLst>
      <p:ext uri="{BB962C8B-B14F-4D97-AF65-F5344CB8AC3E}">
        <p14:creationId xmlns:p14="http://schemas.microsoft.com/office/powerpoint/2010/main" val="216163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393" y="2724346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037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658359"/>
            <a:ext cx="7886700" cy="109267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 práce </a:t>
            </a:r>
            <a:b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oponenta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</a:t>
            </a:r>
          </a:p>
        </p:txBody>
      </p:sp>
    </p:spTree>
    <p:extLst>
      <p:ext uri="{BB962C8B-B14F-4D97-AF65-F5344CB8AC3E}">
        <p14:creationId xmlns:p14="http://schemas.microsoft.com/office/powerpoint/2010/main" val="43518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9977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oponenta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3/4</a:t>
            </a:r>
            <a:endParaRPr kumimoji="0" lang="cs-CZ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2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4965" y="2714921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7019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včetně motivace, vybrání tématu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Závěr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včetně zhodnocení stanoveného cíle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2/12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Úvodní informace o dané problematice: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rešerše tuzemské/zahraniční literatury.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důvody vybrání tématu diplomové práce.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Proč si student vybral dané téma.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motivací pro výběr tématu.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Motivací pro sepsání diplomové práce bylo …</a:t>
            </a:r>
          </a:p>
          <a:p>
            <a:pPr lvl="1"/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3/12</a:t>
            </a:r>
          </a:p>
        </p:txBody>
      </p:sp>
    </p:spTree>
    <p:extLst>
      <p:ext uri="{BB962C8B-B14F-4D97-AF65-F5344CB8AC3E}">
        <p14:creationId xmlns:p14="http://schemas.microsoft.com/office/powerpoint/2010/main" val="12664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cíl práce.</a:t>
            </a:r>
          </a:p>
          <a:p>
            <a:pPr marL="0" indent="0" algn="ctr">
              <a:buNone/>
            </a:pPr>
            <a:endParaRPr lang="cs-C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3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diplomové práce je ….</a:t>
            </a:r>
          </a:p>
          <a:p>
            <a:pPr marL="0" indent="0" algn="ctr">
              <a:buNone/>
            </a:pPr>
            <a:endParaRPr lang="cs-CZ" sz="2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dát do středu slajdu.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musí být shodný s cílem, který je uveden: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zadání DP,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abstraktu,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úvodu,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metodice,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závěru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4/12</a:t>
            </a:r>
          </a:p>
        </p:txBody>
      </p:sp>
    </p:spTree>
    <p:extLst>
      <p:ext uri="{BB962C8B-B14F-4D97-AF65-F5344CB8AC3E}">
        <p14:creationId xmlns:p14="http://schemas.microsoft.com/office/powerpoint/2010/main" val="145442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výzkumné otázky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 popř. hypotézy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je volitelný na dané téma.</a:t>
            </a:r>
          </a:p>
          <a:p>
            <a:pPr marL="342891" lvl="1" indent="0">
              <a:buNone/>
            </a:pP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5/12</a:t>
            </a:r>
          </a:p>
        </p:txBody>
      </p:sp>
    </p:spTree>
    <p:extLst>
      <p:ext uri="{BB962C8B-B14F-4D97-AF65-F5344CB8AC3E}">
        <p14:creationId xmlns:p14="http://schemas.microsoft.com/office/powerpoint/2010/main" val="210995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data a metody.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Sekundární data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Primární data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(pokud existují)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Metody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(deskripce, dedukce, analýza, komparace, korelační/regresní analýza aj.)</a:t>
            </a:r>
          </a:p>
          <a:p>
            <a:pPr lvl="2"/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Statistické metody jsou volitelné v závislosti na dané téma.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6/12</a:t>
            </a:r>
          </a:p>
        </p:txBody>
      </p:sp>
    </p:spTree>
    <p:extLst>
      <p:ext uri="{BB962C8B-B14F-4D97-AF65-F5344CB8AC3E}">
        <p14:creationId xmlns:p14="http://schemas.microsoft.com/office/powerpoint/2010/main" val="412059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informace o praktických výsledcích řešené v diplomové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Tato část by měla obsahovat – podstatné informace, které byly řešeny v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Nedávat moc textu, ale zaměřit se na interpretaci dat, analýz aj.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Grafy, tabulky, schémata aj.</a:t>
            </a:r>
          </a:p>
          <a:p>
            <a:pPr lvl="2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Sekundární, primární data.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slajdů je v této části volitelný v závislosti na zvolené téma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7/12</a:t>
            </a:r>
          </a:p>
        </p:txBody>
      </p:sp>
    </p:spTree>
    <p:extLst>
      <p:ext uri="{BB962C8B-B14F-4D97-AF65-F5344CB8AC3E}">
        <p14:creationId xmlns:p14="http://schemas.microsoft.com/office/powerpoint/2010/main" val="146058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vlastní návrhy a doporučení.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Volitelné v závislosti na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8/12</a:t>
            </a:r>
          </a:p>
        </p:txBody>
      </p:sp>
    </p:spTree>
    <p:extLst>
      <p:ext uri="{BB962C8B-B14F-4D97-AF65-F5344CB8AC3E}">
        <p14:creationId xmlns:p14="http://schemas.microsoft.com/office/powerpoint/2010/main" val="185808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zadání VO popř. H a jeho vyhodnocení.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9/12</a:t>
            </a:r>
          </a:p>
        </p:txBody>
      </p:sp>
    </p:spTree>
    <p:extLst>
      <p:ext uri="{BB962C8B-B14F-4D97-AF65-F5344CB8AC3E}">
        <p14:creationId xmlns:p14="http://schemas.microsoft.com/office/powerpoint/2010/main" val="211567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DP" id="{044901DF-9CA1-4A52-857E-311C7B8E9116}" vid="{3F611A5F-045E-4BA5-A2E5-E7CA17F68EA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479</Words>
  <Application>Microsoft Office PowerPoint</Application>
  <PresentationFormat>Předvádění na obrazovce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Název DP</vt:lpstr>
      <vt:lpstr>Obsah</vt:lpstr>
      <vt:lpstr>Úvod</vt:lpstr>
      <vt:lpstr>Cíl práce</vt:lpstr>
      <vt:lpstr>Výzkumné otázky/hypotézy</vt:lpstr>
      <vt:lpstr>Metodika diplomové práce</vt:lpstr>
      <vt:lpstr>Empirické výsledky</vt:lpstr>
      <vt:lpstr>Návrhy a doporučení</vt:lpstr>
      <vt:lpstr>Vyhodnocení výzkumných otázek/hypotéz</vt:lpstr>
      <vt:lpstr>Závěr</vt:lpstr>
      <vt:lpstr>Přínosy diplomové práce</vt:lpstr>
      <vt:lpstr>Děkuji za pozornost</vt:lpstr>
      <vt:lpstr>Otázky vedoucího práce  a oponenta</vt:lpstr>
      <vt:lpstr>Otázky vedoucího</vt:lpstr>
      <vt:lpstr>Otázky oponenta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skr0004</dc:creator>
  <cp:lastModifiedBy>Škrabal Jaroslav</cp:lastModifiedBy>
  <cp:revision>11</cp:revision>
  <dcterms:created xsi:type="dcterms:W3CDTF">2024-03-17T16:29:16Z</dcterms:created>
  <dcterms:modified xsi:type="dcterms:W3CDTF">2025-02-06T08:28:15Z</dcterms:modified>
</cp:coreProperties>
</file>