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5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>
        <p:scale>
          <a:sx n="134" d="100"/>
          <a:sy n="134" d="100"/>
        </p:scale>
        <p:origin x="73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211790"/>
            <a:ext cx="7886700" cy="1092672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Název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lnSpcReduction="10000"/>
          </a:bodyPr>
          <a:lstStyle/>
          <a:p>
            <a:pPr algn="r"/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studenta/studentů 	                  Datum konání prezentace		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2/7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3/7</a:t>
            </a:r>
          </a:p>
        </p:txBody>
      </p:sp>
    </p:spTree>
    <p:extLst>
      <p:ext uri="{BB962C8B-B14F-4D97-AF65-F5344CB8AC3E}">
        <p14:creationId xmlns:p14="http://schemas.microsoft.com/office/powerpoint/2010/main" val="126648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cíl práce.</a:t>
            </a:r>
          </a:p>
          <a:p>
            <a:pPr marL="0" indent="0" algn="ctr">
              <a:buNone/>
            </a:pP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práce je ….</a:t>
            </a:r>
          </a:p>
          <a:p>
            <a:pPr marL="0" indent="0" algn="ctr">
              <a:buNone/>
            </a:pPr>
            <a:endParaRPr lang="cs-CZ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dát do středu slajdu.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4/7</a:t>
            </a:r>
          </a:p>
        </p:txBody>
      </p:sp>
    </p:spTree>
    <p:extLst>
      <p:ext uri="{BB962C8B-B14F-4D97-AF65-F5344CB8AC3E}">
        <p14:creationId xmlns:p14="http://schemas.microsoft.com/office/powerpoint/2010/main" val="145442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5/7</a:t>
            </a:r>
          </a:p>
        </p:txBody>
      </p:sp>
    </p:spTree>
    <p:extLst>
      <p:ext uri="{BB962C8B-B14F-4D97-AF65-F5344CB8AC3E}">
        <p14:creationId xmlns:p14="http://schemas.microsoft.com/office/powerpoint/2010/main" val="14605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Zhodnocení.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6/7</a:t>
            </a:r>
          </a:p>
        </p:txBody>
      </p:sp>
    </p:spTree>
    <p:extLst>
      <p:ext uri="{BB962C8B-B14F-4D97-AF65-F5344CB8AC3E}">
        <p14:creationId xmlns:p14="http://schemas.microsoft.com/office/powerpoint/2010/main" val="40470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4393" y="2724346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0370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DP" id="{044901DF-9CA1-4A52-857E-311C7B8E9116}" vid="{3F611A5F-045E-4BA5-A2E5-E7CA17F68E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Prezentace_DP_MVŠO (1)</Template>
  <TotalTime>3</TotalTime>
  <Words>52</Words>
  <Application>Microsoft Office PowerPoint</Application>
  <PresentationFormat>Předvádění na obrazovce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Název</vt:lpstr>
      <vt:lpstr>Obsah</vt:lpstr>
      <vt:lpstr>Úvod</vt:lpstr>
      <vt:lpstr>Cíl práce</vt:lpstr>
      <vt:lpstr>Empirické výsledky</vt:lpstr>
      <vt:lpstr>Závěr</vt:lpstr>
      <vt:lpstr>Děkuji za pozornost</vt:lpstr>
    </vt:vector>
  </TitlesOfParts>
  <Company>MVSO.CZ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Škrabal Jaroslav</dc:creator>
  <cp:lastModifiedBy>Škrabal Jaroslav</cp:lastModifiedBy>
  <cp:revision>1</cp:revision>
  <dcterms:created xsi:type="dcterms:W3CDTF">2025-02-06T08:20:05Z</dcterms:created>
  <dcterms:modified xsi:type="dcterms:W3CDTF">2025-02-06T08:23:23Z</dcterms:modified>
</cp:coreProperties>
</file>