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  <p:sldId id="265" r:id="rId7"/>
    <p:sldId id="267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1F28"/>
    <a:srgbClr val="313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 showGuides="1">
      <p:cViewPr>
        <p:scale>
          <a:sx n="134" d="100"/>
          <a:sy n="134" d="100"/>
        </p:scale>
        <p:origin x="738" y="-29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 userDrawn="1"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6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7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180721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054251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4712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125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2308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632573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694159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518170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792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638602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1986417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0" y="5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53190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4125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100" kern="1200">
          <a:solidFill>
            <a:srgbClr val="313131"/>
          </a:solidFill>
          <a:latin typeface="+mj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209" y="2211790"/>
            <a:ext cx="7886700" cy="1092672"/>
          </a:xfrm>
        </p:spPr>
        <p:txBody>
          <a:bodyPr/>
          <a:lstStyle/>
          <a:p>
            <a:pPr algn="ctr"/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Název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67644" y="5495827"/>
            <a:ext cx="8521831" cy="625210"/>
          </a:xfrm>
        </p:spPr>
        <p:txBody>
          <a:bodyPr>
            <a:normAutofit lnSpcReduction="10000"/>
          </a:bodyPr>
          <a:lstStyle/>
          <a:p>
            <a:pPr algn="r"/>
            <a:r>
              <a:rPr lang="cs-CZ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Jméno a příjmení studenta/studentů 	                  Datum konání prezentace		</a:t>
            </a:r>
          </a:p>
        </p:txBody>
      </p:sp>
    </p:spTree>
    <p:extLst>
      <p:ext uri="{BB962C8B-B14F-4D97-AF65-F5344CB8AC3E}">
        <p14:creationId xmlns:p14="http://schemas.microsoft.com/office/powerpoint/2010/main" val="2650530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Obsah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Úvod</a:t>
            </a:r>
            <a:endParaRPr lang="cs-CZ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Cíl práce</a:t>
            </a:r>
          </a:p>
          <a:p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Empirické výsledky</a:t>
            </a:r>
          </a:p>
          <a:p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Závěr</a:t>
            </a:r>
            <a:endParaRPr lang="cs-CZ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540000" y="6165129"/>
            <a:ext cx="895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2/7</a:t>
            </a:r>
          </a:p>
        </p:txBody>
      </p:sp>
    </p:spTree>
    <p:extLst>
      <p:ext uri="{BB962C8B-B14F-4D97-AF65-F5344CB8AC3E}">
        <p14:creationId xmlns:p14="http://schemas.microsoft.com/office/powerpoint/2010/main" val="4071529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Úvod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endParaRPr lang="cs-CZ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540000" y="6165129"/>
            <a:ext cx="895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3/7</a:t>
            </a:r>
          </a:p>
        </p:txBody>
      </p:sp>
    </p:spTree>
    <p:extLst>
      <p:ext uri="{BB962C8B-B14F-4D97-AF65-F5344CB8AC3E}">
        <p14:creationId xmlns:p14="http://schemas.microsoft.com/office/powerpoint/2010/main" val="1266489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Cíl práce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Uvést cíl práce.</a:t>
            </a:r>
          </a:p>
          <a:p>
            <a:pPr marL="0" indent="0" algn="ctr">
              <a:buNone/>
            </a:pPr>
            <a:endParaRPr lang="cs-CZ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cs-CZ" sz="33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Cílem práce je ….</a:t>
            </a:r>
          </a:p>
          <a:p>
            <a:pPr marL="0" indent="0" algn="ctr">
              <a:buNone/>
            </a:pPr>
            <a:endParaRPr lang="cs-CZ" sz="25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cs-CZ" sz="2500" dirty="0">
                <a:latin typeface="Arial" panose="020B0604020202020204" pitchFamily="34" charset="0"/>
                <a:cs typeface="Arial" panose="020B0604020202020204" pitchFamily="34" charset="0"/>
              </a:rPr>
              <a:t>Cíl práce dát do středu slajdu.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540000" y="6165129"/>
            <a:ext cx="895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4/7</a:t>
            </a:r>
          </a:p>
        </p:txBody>
      </p:sp>
    </p:spTree>
    <p:extLst>
      <p:ext uri="{BB962C8B-B14F-4D97-AF65-F5344CB8AC3E}">
        <p14:creationId xmlns:p14="http://schemas.microsoft.com/office/powerpoint/2010/main" val="1454425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Empirické výsledky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540000" y="6165129"/>
            <a:ext cx="895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5/7</a:t>
            </a:r>
          </a:p>
        </p:txBody>
      </p:sp>
    </p:spTree>
    <p:extLst>
      <p:ext uri="{BB962C8B-B14F-4D97-AF65-F5344CB8AC3E}">
        <p14:creationId xmlns:p14="http://schemas.microsoft.com/office/powerpoint/2010/main" val="1460582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Závěr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Zhodnocení.</a:t>
            </a:r>
            <a:endParaRPr lang="cs-CZ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540000" y="6165129"/>
            <a:ext cx="895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6/7</a:t>
            </a:r>
          </a:p>
        </p:txBody>
      </p:sp>
    </p:spTree>
    <p:extLst>
      <p:ext uri="{BB962C8B-B14F-4D97-AF65-F5344CB8AC3E}">
        <p14:creationId xmlns:p14="http://schemas.microsoft.com/office/powerpoint/2010/main" val="404706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74393" y="2724346"/>
            <a:ext cx="8776355" cy="1092672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3503703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_DP" id="{044901DF-9CA1-4A52-857E-311C7B8E9116}" vid="{3F611A5F-045E-4BA5-A2E5-E7CA17F68EA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Prezentace_DP_MVŠO (1)</Template>
  <TotalTime>3</TotalTime>
  <Words>52</Words>
  <Application>Microsoft Office PowerPoint</Application>
  <PresentationFormat>Předvádění na obrazovce (4:3)</PresentationFormat>
  <Paragraphs>23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Motiv Office</vt:lpstr>
      <vt:lpstr>Název</vt:lpstr>
      <vt:lpstr>Obsah</vt:lpstr>
      <vt:lpstr>Úvod</vt:lpstr>
      <vt:lpstr>Cíl práce</vt:lpstr>
      <vt:lpstr>Empirické výsledky</vt:lpstr>
      <vt:lpstr>Závěr</vt:lpstr>
      <vt:lpstr>Děkuji za pozornost</vt:lpstr>
    </vt:vector>
  </TitlesOfParts>
  <Company>MVSO.CZ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Škrabal Jaroslav</dc:creator>
  <cp:lastModifiedBy>Škrabal Jaroslav</cp:lastModifiedBy>
  <cp:revision>1</cp:revision>
  <dcterms:created xsi:type="dcterms:W3CDTF">2025-02-06T08:20:05Z</dcterms:created>
  <dcterms:modified xsi:type="dcterms:W3CDTF">2025-02-06T08:23:23Z</dcterms:modified>
</cp:coreProperties>
</file>