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144" y="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st_A_slide_from_an_educational_presentation_features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3512E94-61D6-BCD0-4748-4E4162D29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0"/>
            <a:ext cx="12188825" cy="69972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ygenerovaný obrázek">
            <a:extLst>
              <a:ext uri="{FF2B5EF4-FFF2-40B4-BE49-F238E27FC236}">
                <a16:creationId xmlns:a16="http://schemas.microsoft.com/office/drawing/2014/main" id="{41AAC72C-2909-32DD-1F65-6ED9A78B0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56" y="0"/>
            <a:ext cx="10450511" cy="67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st_A_flat-style_educational_digital_illustration_in_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51F0EF7-0106-73C2-20C1-C5C71DDB9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19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ygenerovaný obrázek">
            <a:extLst>
              <a:ext uri="{FF2B5EF4-FFF2-40B4-BE49-F238E27FC236}">
                <a16:creationId xmlns:a16="http://schemas.microsoft.com/office/drawing/2014/main" id="{FFC53542-6838-C438-0C77-98A413E3D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60325"/>
            <a:ext cx="10106025" cy="673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7E1DA69-E874-B7A5-C13C-D9CEA3EF2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24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0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Vlastní</PresentationFormat>
  <Paragraphs>0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Škrabal Jaroslav</dc:creator>
  <cp:keywords/>
  <dc:description>generated using python-pptx</dc:description>
  <cp:lastModifiedBy>Škrabal Jaroslav</cp:lastModifiedBy>
  <cp:revision>2</cp:revision>
  <dcterms:created xsi:type="dcterms:W3CDTF">2013-01-27T09:14:16Z</dcterms:created>
  <dcterms:modified xsi:type="dcterms:W3CDTF">2025-04-02T08:57:40Z</dcterms:modified>
  <cp:category/>
</cp:coreProperties>
</file>