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7" r:id="rId3"/>
    <p:sldId id="258" r:id="rId4"/>
    <p:sldId id="263" r:id="rId5"/>
    <p:sldId id="269" r:id="rId6"/>
    <p:sldId id="259" r:id="rId7"/>
    <p:sldId id="264" r:id="rId8"/>
    <p:sldId id="268" r:id="rId9"/>
    <p:sldId id="262" r:id="rId10"/>
    <p:sldId id="270" r:id="rId11"/>
    <p:sldId id="271" r:id="rId12"/>
    <p:sldId id="265" r:id="rId13"/>
    <p:sldId id="266" r:id="rId14"/>
    <p:sldId id="274" r:id="rId15"/>
    <p:sldId id="275" r:id="rId16"/>
    <p:sldId id="284" r:id="rId17"/>
    <p:sldId id="278" r:id="rId18"/>
    <p:sldId id="279" r:id="rId19"/>
    <p:sldId id="280" r:id="rId20"/>
    <p:sldId id="281" r:id="rId21"/>
    <p:sldId id="272" r:id="rId22"/>
    <p:sldId id="285" r:id="rId23"/>
    <p:sldId id="276" r:id="rId24"/>
    <p:sldId id="277" r:id="rId25"/>
    <p:sldId id="267" r:id="rId26"/>
    <p:sldId id="273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Hlávka" userId="84c1f4a7-7c19-4b69-aa04-d875a55298ba" providerId="ADAL" clId="{C0E1F4F3-51E6-4896-AA39-8CF98AD6203B}"/>
    <pc:docChg chg="custSel modSld sldOrd">
      <pc:chgData name="Petr Hlávka" userId="84c1f4a7-7c19-4b69-aa04-d875a55298ba" providerId="ADAL" clId="{C0E1F4F3-51E6-4896-AA39-8CF98AD6203B}" dt="2024-02-19T18:49:26.267" v="54" actId="113"/>
      <pc:docMkLst>
        <pc:docMk/>
      </pc:docMkLst>
      <pc:sldChg chg="modSp mod">
        <pc:chgData name="Petr Hlávka" userId="84c1f4a7-7c19-4b69-aa04-d875a55298ba" providerId="ADAL" clId="{C0E1F4F3-51E6-4896-AA39-8CF98AD6203B}" dt="2024-02-19T18:42:43.941" v="22" actId="113"/>
        <pc:sldMkLst>
          <pc:docMk/>
          <pc:sldMk cId="1354542964" sldId="257"/>
        </pc:sldMkLst>
        <pc:spChg chg="mod">
          <ac:chgData name="Petr Hlávka" userId="84c1f4a7-7c19-4b69-aa04-d875a55298ba" providerId="ADAL" clId="{C0E1F4F3-51E6-4896-AA39-8CF98AD6203B}" dt="2024-02-19T18:42:43.941" v="22" actId="113"/>
          <ac:spMkLst>
            <pc:docMk/>
            <pc:sldMk cId="1354542964" sldId="257"/>
            <ac:spMk id="3" creationId="{E3459266-0E45-C931-6A21-192BDA18D188}"/>
          </ac:spMkLst>
        </pc:spChg>
      </pc:sldChg>
      <pc:sldChg chg="modSp mod">
        <pc:chgData name="Petr Hlávka" userId="84c1f4a7-7c19-4b69-aa04-d875a55298ba" providerId="ADAL" clId="{C0E1F4F3-51E6-4896-AA39-8CF98AD6203B}" dt="2024-02-19T18:41:36.369" v="10" actId="20577"/>
        <pc:sldMkLst>
          <pc:docMk/>
          <pc:sldMk cId="1133367701" sldId="258"/>
        </pc:sldMkLst>
        <pc:spChg chg="mod">
          <ac:chgData name="Petr Hlávka" userId="84c1f4a7-7c19-4b69-aa04-d875a55298ba" providerId="ADAL" clId="{C0E1F4F3-51E6-4896-AA39-8CF98AD6203B}" dt="2024-02-19T18:41:36.369" v="10" actId="20577"/>
          <ac:spMkLst>
            <pc:docMk/>
            <pc:sldMk cId="1133367701" sldId="258"/>
            <ac:spMk id="3" creationId="{1906B0DE-164E-7589-DED9-52CCB9DEDADC}"/>
          </ac:spMkLst>
        </pc:spChg>
      </pc:sldChg>
      <pc:sldChg chg="ord">
        <pc:chgData name="Petr Hlávka" userId="84c1f4a7-7c19-4b69-aa04-d875a55298ba" providerId="ADAL" clId="{C0E1F4F3-51E6-4896-AA39-8CF98AD6203B}" dt="2024-02-19T18:08:56.147" v="1"/>
        <pc:sldMkLst>
          <pc:docMk/>
          <pc:sldMk cId="1109419617" sldId="259"/>
        </pc:sldMkLst>
      </pc:sldChg>
      <pc:sldChg chg="modSp mod">
        <pc:chgData name="Petr Hlávka" userId="84c1f4a7-7c19-4b69-aa04-d875a55298ba" providerId="ADAL" clId="{C0E1F4F3-51E6-4896-AA39-8CF98AD6203B}" dt="2024-02-19T18:49:26.267" v="54" actId="113"/>
        <pc:sldMkLst>
          <pc:docMk/>
          <pc:sldMk cId="2840388452" sldId="263"/>
        </pc:sldMkLst>
        <pc:spChg chg="mod">
          <ac:chgData name="Petr Hlávka" userId="84c1f4a7-7c19-4b69-aa04-d875a55298ba" providerId="ADAL" clId="{C0E1F4F3-51E6-4896-AA39-8CF98AD6203B}" dt="2024-02-19T18:49:26.267" v="54" actId="113"/>
          <ac:spMkLst>
            <pc:docMk/>
            <pc:sldMk cId="2840388452" sldId="263"/>
            <ac:spMk id="3" creationId="{9CC567DA-36C2-FEEF-2511-7421DE368E28}"/>
          </ac:spMkLst>
        </pc:spChg>
      </pc:sldChg>
    </pc:docChg>
  </pc:docChgLst>
  <pc:docChgLst>
    <pc:chgData name="Petr Hlávka" userId="84c1f4a7-7c19-4b69-aa04-d875a55298ba" providerId="ADAL" clId="{738A2FD6-778C-4819-9982-93F37BEDF805}"/>
    <pc:docChg chg="undo custSel addSld delSld modSld sldOrd">
      <pc:chgData name="Petr Hlávka" userId="84c1f4a7-7c19-4b69-aa04-d875a55298ba" providerId="ADAL" clId="{738A2FD6-778C-4819-9982-93F37BEDF805}" dt="2023-11-10T13:36:32.439" v="466" actId="27636"/>
      <pc:docMkLst>
        <pc:docMk/>
      </pc:docMkLst>
      <pc:sldChg chg="addSp delSp modSp mod modMedia addAnim delAnim">
        <pc:chgData name="Petr Hlávka" userId="84c1f4a7-7c19-4b69-aa04-d875a55298ba" providerId="ADAL" clId="{738A2FD6-778C-4819-9982-93F37BEDF805}" dt="2023-11-10T13:09:07.977" v="243"/>
        <pc:sldMkLst>
          <pc:docMk/>
          <pc:sldMk cId="1039106807" sldId="256"/>
        </pc:sldMkLst>
        <pc:spChg chg="mod">
          <ac:chgData name="Petr Hlávka" userId="84c1f4a7-7c19-4b69-aa04-d875a55298ba" providerId="ADAL" clId="{738A2FD6-778C-4819-9982-93F37BEDF805}" dt="2023-11-10T13:09:07.977" v="241" actId="26606"/>
          <ac:spMkLst>
            <pc:docMk/>
            <pc:sldMk cId="1039106807" sldId="256"/>
            <ac:spMk id="2" creationId="{DEB22F2A-3329-BF67-20EB-2FA5DB60A73A}"/>
          </ac:spMkLst>
        </pc:spChg>
        <pc:spChg chg="mod">
          <ac:chgData name="Petr Hlávka" userId="84c1f4a7-7c19-4b69-aa04-d875a55298ba" providerId="ADAL" clId="{738A2FD6-778C-4819-9982-93F37BEDF805}" dt="2023-11-10T13:09:07.977" v="241" actId="26606"/>
          <ac:spMkLst>
            <pc:docMk/>
            <pc:sldMk cId="1039106807" sldId="256"/>
            <ac:spMk id="3" creationId="{319F69DD-AB6A-287E-31A3-366739F13F8C}"/>
          </ac:spMkLst>
        </pc:spChg>
        <pc:spChg chg="add del">
          <ac:chgData name="Petr Hlávka" userId="84c1f4a7-7c19-4b69-aa04-d875a55298ba" providerId="ADAL" clId="{738A2FD6-778C-4819-9982-93F37BEDF805}" dt="2023-11-10T13:09:07.977" v="241" actId="26606"/>
          <ac:spMkLst>
            <pc:docMk/>
            <pc:sldMk cId="1039106807" sldId="256"/>
            <ac:spMk id="9" creationId="{82950D9A-4705-4314-961A-4F88B2CE412D}"/>
          </ac:spMkLst>
        </pc:spChg>
        <pc:spChg chg="add del">
          <ac:chgData name="Petr Hlávka" userId="84c1f4a7-7c19-4b69-aa04-d875a55298ba" providerId="ADAL" clId="{738A2FD6-778C-4819-9982-93F37BEDF805}" dt="2023-11-10T13:09:07.977" v="241" actId="26606"/>
          <ac:spMkLst>
            <pc:docMk/>
            <pc:sldMk cId="1039106807" sldId="256"/>
            <ac:spMk id="11" creationId="{B13969F2-ED52-4E5C-B3FC-01E01B8B9FBC}"/>
          </ac:spMkLst>
        </pc:spChg>
        <pc:spChg chg="add del">
          <ac:chgData name="Petr Hlávka" userId="84c1f4a7-7c19-4b69-aa04-d875a55298ba" providerId="ADAL" clId="{738A2FD6-778C-4819-9982-93F37BEDF805}" dt="2023-11-10T13:09:07.945" v="240" actId="26606"/>
          <ac:spMkLst>
            <pc:docMk/>
            <pc:sldMk cId="1039106807" sldId="256"/>
            <ac:spMk id="19" creationId="{5E4165CA-2930-4841-AFB7-DD41E95F2DE1}"/>
          </ac:spMkLst>
        </pc:spChg>
        <pc:spChg chg="add del">
          <ac:chgData name="Petr Hlávka" userId="84c1f4a7-7c19-4b69-aa04-d875a55298ba" providerId="ADAL" clId="{738A2FD6-778C-4819-9982-93F37BEDF805}" dt="2023-11-10T13:09:07.945" v="240" actId="26606"/>
          <ac:spMkLst>
            <pc:docMk/>
            <pc:sldMk cId="1039106807" sldId="256"/>
            <ac:spMk id="21" creationId="{D3A19439-95A7-4D53-B166-072A2A397205}"/>
          </ac:spMkLst>
        </pc:spChg>
        <pc:spChg chg="add">
          <ac:chgData name="Petr Hlávka" userId="84c1f4a7-7c19-4b69-aa04-d875a55298ba" providerId="ADAL" clId="{738A2FD6-778C-4819-9982-93F37BEDF805}" dt="2023-11-10T13:09:07.977" v="241" actId="26606"/>
          <ac:spMkLst>
            <pc:docMk/>
            <pc:sldMk cId="1039106807" sldId="256"/>
            <ac:spMk id="24" creationId="{82950D9A-4705-4314-961A-4F88B2CE412D}"/>
          </ac:spMkLst>
        </pc:spChg>
        <pc:picChg chg="del">
          <ac:chgData name="Petr Hlávka" userId="84c1f4a7-7c19-4b69-aa04-d875a55298ba" providerId="ADAL" clId="{738A2FD6-778C-4819-9982-93F37BEDF805}" dt="2023-11-10T09:51:56.529" v="53" actId="478"/>
          <ac:picMkLst>
            <pc:docMk/>
            <pc:sldMk cId="1039106807" sldId="256"/>
            <ac:picMk id="4" creationId="{F1F4FAC2-F46C-557C-EFD0-B11E32C4D5BD}"/>
          </ac:picMkLst>
        </pc:picChg>
        <pc:picChg chg="add del mod">
          <ac:chgData name="Petr Hlávka" userId="84c1f4a7-7c19-4b69-aa04-d875a55298ba" providerId="ADAL" clId="{738A2FD6-778C-4819-9982-93F37BEDF805}" dt="2023-11-10T13:09:07.945" v="240" actId="26606"/>
          <ac:picMkLst>
            <pc:docMk/>
            <pc:sldMk cId="1039106807" sldId="256"/>
            <ac:picMk id="15" creationId="{A1F24C63-62C6-75FE-C6A0-1F2D27285C00}"/>
          </ac:picMkLst>
        </pc:picChg>
        <pc:picChg chg="add">
          <ac:chgData name="Petr Hlávka" userId="84c1f4a7-7c19-4b69-aa04-d875a55298ba" providerId="ADAL" clId="{738A2FD6-778C-4819-9982-93F37BEDF805}" dt="2023-11-10T13:09:07.977" v="241" actId="26606"/>
          <ac:picMkLst>
            <pc:docMk/>
            <pc:sldMk cId="1039106807" sldId="256"/>
            <ac:picMk id="25" creationId="{D9E21BF9-7942-1416-FDB7-811FF75C7A79}"/>
          </ac:picMkLst>
        </pc:picChg>
        <pc:cxnChg chg="add del">
          <ac:chgData name="Petr Hlávka" userId="84c1f4a7-7c19-4b69-aa04-d875a55298ba" providerId="ADAL" clId="{738A2FD6-778C-4819-9982-93F37BEDF805}" dt="2023-11-10T13:09:07.977" v="241" actId="26606"/>
          <ac:cxnSpMkLst>
            <pc:docMk/>
            <pc:sldMk cId="1039106807" sldId="256"/>
            <ac:cxnSpMk id="13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09:07.977" v="241" actId="26606"/>
          <ac:cxnSpMkLst>
            <pc:docMk/>
            <pc:sldMk cId="1039106807" sldId="256"/>
            <ac:cxnSpMk id="23" creationId="{EEE10AC2-20ED-4628-9A8E-14F8437B55CB}"/>
          </ac:cxnSpMkLst>
        </pc:cxnChg>
        <pc:cxnChg chg="add">
          <ac:chgData name="Petr Hlávka" userId="84c1f4a7-7c19-4b69-aa04-d875a55298ba" providerId="ADAL" clId="{738A2FD6-778C-4819-9982-93F37BEDF805}" dt="2023-11-10T13:09:07.977" v="241" actId="26606"/>
          <ac:cxnSpMkLst>
            <pc:docMk/>
            <pc:sldMk cId="1039106807" sldId="256"/>
            <ac:cxnSpMk id="26" creationId="{13AC671C-E66F-43C5-A66A-C477339DD232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09:30.410" v="246" actId="26606"/>
        <pc:sldMkLst>
          <pc:docMk/>
          <pc:sldMk cId="1354542964" sldId="257"/>
        </pc:sldMkLst>
        <pc:spChg chg="mod">
          <ac:chgData name="Petr Hlávka" userId="84c1f4a7-7c19-4b69-aa04-d875a55298ba" providerId="ADAL" clId="{738A2FD6-778C-4819-9982-93F37BEDF805}" dt="2023-11-10T13:09:30.410" v="246" actId="26606"/>
          <ac:spMkLst>
            <pc:docMk/>
            <pc:sldMk cId="1354542964" sldId="257"/>
            <ac:spMk id="2" creationId="{CEE2850A-DA90-73F9-3818-030B686BBB1B}"/>
          </ac:spMkLst>
        </pc:spChg>
        <pc:spChg chg="mod">
          <ac:chgData name="Petr Hlávka" userId="84c1f4a7-7c19-4b69-aa04-d875a55298ba" providerId="ADAL" clId="{738A2FD6-778C-4819-9982-93F37BEDF805}" dt="2023-11-10T13:09:30.410" v="246" actId="26606"/>
          <ac:spMkLst>
            <pc:docMk/>
            <pc:sldMk cId="1354542964" sldId="257"/>
            <ac:spMk id="3" creationId="{E3459266-0E45-C931-6A21-192BDA18D188}"/>
          </ac:spMkLst>
        </pc:spChg>
        <pc:spChg chg="del">
          <ac:chgData name="Petr Hlávka" userId="84c1f4a7-7c19-4b69-aa04-d875a55298ba" providerId="ADAL" clId="{738A2FD6-778C-4819-9982-93F37BEDF805}" dt="2023-11-10T13:09:30.410" v="246" actId="26606"/>
          <ac:spMkLst>
            <pc:docMk/>
            <pc:sldMk cId="1354542964" sldId="257"/>
            <ac:spMk id="9" creationId="{8B2BAECB-35E2-4DD9-8B8C-22D215DD0C10}"/>
          </ac:spMkLst>
        </pc:spChg>
        <pc:spChg chg="add">
          <ac:chgData name="Petr Hlávka" userId="84c1f4a7-7c19-4b69-aa04-d875a55298ba" providerId="ADAL" clId="{738A2FD6-778C-4819-9982-93F37BEDF805}" dt="2023-11-10T13:09:30.410" v="246" actId="26606"/>
          <ac:spMkLst>
            <pc:docMk/>
            <pc:sldMk cId="1354542964" sldId="257"/>
            <ac:spMk id="16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09:30.410" v="246" actId="26606"/>
          <ac:spMkLst>
            <pc:docMk/>
            <pc:sldMk cId="1354542964" sldId="257"/>
            <ac:spMk id="18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09:30.410" v="246" actId="26606"/>
          <ac:picMkLst>
            <pc:docMk/>
            <pc:sldMk cId="1354542964" sldId="257"/>
            <ac:picMk id="5" creationId="{72D503C5-A3F1-C85B-3201-F01F0A57CE58}"/>
          </ac:picMkLst>
        </pc:picChg>
        <pc:cxnChg chg="del">
          <ac:chgData name="Petr Hlávka" userId="84c1f4a7-7c19-4b69-aa04-d875a55298ba" providerId="ADAL" clId="{738A2FD6-778C-4819-9982-93F37BEDF805}" dt="2023-11-10T13:09:30.410" v="246" actId="26606"/>
          <ac:cxnSpMkLst>
            <pc:docMk/>
            <pc:sldMk cId="1354542964" sldId="257"/>
            <ac:cxnSpMk id="11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09:30.410" v="246" actId="26606"/>
          <ac:cxnSpMkLst>
            <pc:docMk/>
            <pc:sldMk cId="1354542964" sldId="257"/>
            <ac:cxnSpMk id="20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09:34.740" v="247" actId="26606"/>
        <pc:sldMkLst>
          <pc:docMk/>
          <pc:sldMk cId="1133367701" sldId="258"/>
        </pc:sldMkLst>
        <pc:spChg chg="mod">
          <ac:chgData name="Petr Hlávka" userId="84c1f4a7-7c19-4b69-aa04-d875a55298ba" providerId="ADAL" clId="{738A2FD6-778C-4819-9982-93F37BEDF805}" dt="2023-11-10T13:09:34.740" v="247" actId="26606"/>
          <ac:spMkLst>
            <pc:docMk/>
            <pc:sldMk cId="1133367701" sldId="258"/>
            <ac:spMk id="2" creationId="{7327CFFB-EEB1-709A-BF6F-F454CEAA15B3}"/>
          </ac:spMkLst>
        </pc:spChg>
        <pc:spChg chg="mod">
          <ac:chgData name="Petr Hlávka" userId="84c1f4a7-7c19-4b69-aa04-d875a55298ba" providerId="ADAL" clId="{738A2FD6-778C-4819-9982-93F37BEDF805}" dt="2023-11-10T13:09:34.740" v="247" actId="26606"/>
          <ac:spMkLst>
            <pc:docMk/>
            <pc:sldMk cId="1133367701" sldId="258"/>
            <ac:spMk id="3" creationId="{1906B0DE-164E-7589-DED9-52CCB9DEDADC}"/>
          </ac:spMkLst>
        </pc:spChg>
        <pc:spChg chg="del">
          <ac:chgData name="Petr Hlávka" userId="84c1f4a7-7c19-4b69-aa04-d875a55298ba" providerId="ADAL" clId="{738A2FD6-778C-4819-9982-93F37BEDF805}" dt="2023-11-10T13:09:34.740" v="247" actId="26606"/>
          <ac:spMkLst>
            <pc:docMk/>
            <pc:sldMk cId="1133367701" sldId="258"/>
            <ac:spMk id="18" creationId="{8B2BAECB-35E2-4DD9-8B8C-22D215DD0C10}"/>
          </ac:spMkLst>
        </pc:spChg>
        <pc:spChg chg="add">
          <ac:chgData name="Petr Hlávka" userId="84c1f4a7-7c19-4b69-aa04-d875a55298ba" providerId="ADAL" clId="{738A2FD6-778C-4819-9982-93F37BEDF805}" dt="2023-11-10T13:09:34.740" v="247" actId="26606"/>
          <ac:spMkLst>
            <pc:docMk/>
            <pc:sldMk cId="1133367701" sldId="258"/>
            <ac:spMk id="25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09:34.740" v="247" actId="26606"/>
          <ac:spMkLst>
            <pc:docMk/>
            <pc:sldMk cId="1133367701" sldId="258"/>
            <ac:spMk id="27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09:34.740" v="247" actId="26606"/>
          <ac:picMkLst>
            <pc:docMk/>
            <pc:sldMk cId="1133367701" sldId="258"/>
            <ac:picMk id="5" creationId="{40B7651E-94F4-C7F6-728B-00997B28BC1A}"/>
          </ac:picMkLst>
        </pc:picChg>
        <pc:cxnChg chg="del">
          <ac:chgData name="Petr Hlávka" userId="84c1f4a7-7c19-4b69-aa04-d875a55298ba" providerId="ADAL" clId="{738A2FD6-778C-4819-9982-93F37BEDF805}" dt="2023-11-10T13:09:34.740" v="247" actId="26606"/>
          <ac:cxnSpMkLst>
            <pc:docMk/>
            <pc:sldMk cId="1133367701" sldId="258"/>
            <ac:cxnSpMk id="20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09:34.740" v="247" actId="26606"/>
          <ac:cxnSpMkLst>
            <pc:docMk/>
            <pc:sldMk cId="1133367701" sldId="258"/>
            <ac:cxnSpMk id="29" creationId="{78FBE787-8B1D-40E5-8468-6F665BB5D7CB}"/>
          </ac:cxnSpMkLst>
        </pc:cxnChg>
      </pc:sldChg>
      <pc:sldChg chg="addSp delSp modSp mod ord">
        <pc:chgData name="Petr Hlávka" userId="84c1f4a7-7c19-4b69-aa04-d875a55298ba" providerId="ADAL" clId="{738A2FD6-778C-4819-9982-93F37BEDF805}" dt="2023-11-10T13:12:07.682" v="270" actId="26606"/>
        <pc:sldMkLst>
          <pc:docMk/>
          <pc:sldMk cId="1109419617" sldId="259"/>
        </pc:sldMkLst>
        <pc:spChg chg="mod">
          <ac:chgData name="Petr Hlávka" userId="84c1f4a7-7c19-4b69-aa04-d875a55298ba" providerId="ADAL" clId="{738A2FD6-778C-4819-9982-93F37BEDF805}" dt="2023-11-10T13:12:07.682" v="270" actId="26606"/>
          <ac:spMkLst>
            <pc:docMk/>
            <pc:sldMk cId="1109419617" sldId="259"/>
            <ac:spMk id="2" creationId="{F7F2D639-C4D6-8E11-F143-4742D64B9E06}"/>
          </ac:spMkLst>
        </pc:spChg>
        <pc:spChg chg="mod ord">
          <ac:chgData name="Petr Hlávka" userId="84c1f4a7-7c19-4b69-aa04-d875a55298ba" providerId="ADAL" clId="{738A2FD6-778C-4819-9982-93F37BEDF805}" dt="2023-11-10T13:12:07.682" v="270" actId="26606"/>
          <ac:spMkLst>
            <pc:docMk/>
            <pc:sldMk cId="1109419617" sldId="259"/>
            <ac:spMk id="3" creationId="{623D8AAF-7223-D4B5-E67F-E18F294EDE78}"/>
          </ac:spMkLst>
        </pc:spChg>
        <pc:spChg chg="add del">
          <ac:chgData name="Petr Hlávka" userId="84c1f4a7-7c19-4b69-aa04-d875a55298ba" providerId="ADAL" clId="{738A2FD6-778C-4819-9982-93F37BEDF805}" dt="2023-11-10T13:10:53.392" v="256" actId="26606"/>
          <ac:spMkLst>
            <pc:docMk/>
            <pc:sldMk cId="1109419617" sldId="259"/>
            <ac:spMk id="9" creationId="{7E105210-61FE-4E9D-9076-A5618FDA8D0C}"/>
          </ac:spMkLst>
        </pc:spChg>
        <pc:spChg chg="add del">
          <ac:chgData name="Petr Hlávka" userId="84c1f4a7-7c19-4b69-aa04-d875a55298ba" providerId="ADAL" clId="{738A2FD6-778C-4819-9982-93F37BEDF805}" dt="2023-11-10T13:12:07.682" v="270" actId="26606"/>
          <ac:spMkLst>
            <pc:docMk/>
            <pc:sldMk cId="1109419617" sldId="259"/>
            <ac:spMk id="15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0.700" v="253" actId="26606"/>
          <ac:spMkLst>
            <pc:docMk/>
            <pc:sldMk cId="1109419617" sldId="259"/>
            <ac:spMk id="18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0.700" v="253" actId="26606"/>
          <ac:spMkLst>
            <pc:docMk/>
            <pc:sldMk cId="1109419617" sldId="259"/>
            <ac:spMk id="20" creationId="{DC829807-7791-462F-8C59-969B0EC71AB9}"/>
          </ac:spMkLst>
        </pc:spChg>
        <pc:spChg chg="add">
          <ac:chgData name="Petr Hlávka" userId="84c1f4a7-7c19-4b69-aa04-d875a55298ba" providerId="ADAL" clId="{738A2FD6-778C-4819-9982-93F37BEDF805}" dt="2023-11-10T13:12:07.682" v="270" actId="26606"/>
          <ac:spMkLst>
            <pc:docMk/>
            <pc:sldMk cId="1109419617" sldId="259"/>
            <ac:spMk id="21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07.682" v="270" actId="26606"/>
          <ac:spMkLst>
            <pc:docMk/>
            <pc:sldMk cId="1109419617" sldId="259"/>
            <ac:spMk id="23" creationId="{B770432A-C0A6-4D4F-AE2C-705049DAB85F}"/>
          </ac:spMkLst>
        </pc:spChg>
        <pc:picChg chg="mod">
          <ac:chgData name="Petr Hlávka" userId="84c1f4a7-7c19-4b69-aa04-d875a55298ba" providerId="ADAL" clId="{738A2FD6-778C-4819-9982-93F37BEDF805}" dt="2023-11-10T13:12:07.682" v="270" actId="26606"/>
          <ac:picMkLst>
            <pc:docMk/>
            <pc:sldMk cId="1109419617" sldId="259"/>
            <ac:picMk id="5" creationId="{EA845836-9C60-57E8-E92C-9BDB2AEFDCBF}"/>
          </ac:picMkLst>
        </pc:picChg>
        <pc:cxnChg chg="add del">
          <ac:chgData name="Petr Hlávka" userId="84c1f4a7-7c19-4b69-aa04-d875a55298ba" providerId="ADAL" clId="{738A2FD6-778C-4819-9982-93F37BEDF805}" dt="2023-11-10T13:10:53.392" v="256" actId="26606"/>
          <ac:cxnSpMkLst>
            <pc:docMk/>
            <pc:sldMk cId="1109419617" sldId="259"/>
            <ac:cxnSpMk id="11" creationId="{8C1DF613-CD5C-4D37-9F6C-843AFBBBDEF2}"/>
          </ac:cxnSpMkLst>
        </pc:cxnChg>
        <pc:cxnChg chg="add del">
          <ac:chgData name="Petr Hlávka" userId="84c1f4a7-7c19-4b69-aa04-d875a55298ba" providerId="ADAL" clId="{738A2FD6-778C-4819-9982-93F37BEDF805}" dt="2023-11-10T13:10:53.392" v="256" actId="26606"/>
          <ac:cxnSpMkLst>
            <pc:docMk/>
            <pc:sldMk cId="1109419617" sldId="259"/>
            <ac:cxnSpMk id="13" creationId="{8CB56F5D-A737-4E56-BCDD-0F992B89C804}"/>
          </ac:cxnSpMkLst>
        </pc:cxnChg>
        <pc:cxnChg chg="add del">
          <ac:chgData name="Petr Hlávka" userId="84c1f4a7-7c19-4b69-aa04-d875a55298ba" providerId="ADAL" clId="{738A2FD6-778C-4819-9982-93F37BEDF805}" dt="2023-11-10T13:12:07.682" v="270" actId="26606"/>
          <ac:cxnSpMkLst>
            <pc:docMk/>
            <pc:sldMk cId="1109419617" sldId="259"/>
            <ac:cxnSpMk id="16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0.700" v="253" actId="26606"/>
          <ac:cxnSpMkLst>
            <pc:docMk/>
            <pc:sldMk cId="1109419617" sldId="259"/>
            <ac:cxnSpMk id="22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0.700" v="253" actId="26606"/>
          <ac:cxnSpMkLst>
            <pc:docMk/>
            <pc:sldMk cId="1109419617" sldId="259"/>
            <ac:cxnSpMk id="24" creationId="{DC2312DA-BDBD-40EE-84AB-53293C1CDE04}"/>
          </ac:cxnSpMkLst>
        </pc:cxnChg>
        <pc:cxnChg chg="add">
          <ac:chgData name="Petr Hlávka" userId="84c1f4a7-7c19-4b69-aa04-d875a55298ba" providerId="ADAL" clId="{738A2FD6-778C-4819-9982-93F37BEDF805}" dt="2023-11-10T13:12:07.682" v="270" actId="26606"/>
          <ac:cxnSpMkLst>
            <pc:docMk/>
            <pc:sldMk cId="1109419617" sldId="259"/>
            <ac:cxnSpMk id="25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13.973" v="272" actId="26606"/>
        <pc:sldMkLst>
          <pc:docMk/>
          <pc:sldMk cId="2178777204" sldId="262"/>
        </pc:sldMkLst>
        <pc:spChg chg="mod">
          <ac:chgData name="Petr Hlávka" userId="84c1f4a7-7c19-4b69-aa04-d875a55298ba" providerId="ADAL" clId="{738A2FD6-778C-4819-9982-93F37BEDF805}" dt="2023-11-10T13:12:13.973" v="272" actId="26606"/>
          <ac:spMkLst>
            <pc:docMk/>
            <pc:sldMk cId="2178777204" sldId="262"/>
            <ac:spMk id="2" creationId="{A991F0EA-3897-02C2-5EB0-CA4225571CFB}"/>
          </ac:spMkLst>
        </pc:spChg>
        <pc:spChg chg="mod">
          <ac:chgData name="Petr Hlávka" userId="84c1f4a7-7c19-4b69-aa04-d875a55298ba" providerId="ADAL" clId="{738A2FD6-778C-4819-9982-93F37BEDF805}" dt="2023-11-10T13:12:13.973" v="272" actId="26606"/>
          <ac:spMkLst>
            <pc:docMk/>
            <pc:sldMk cId="2178777204" sldId="262"/>
            <ac:spMk id="3" creationId="{5D0DC786-9004-01E2-BE77-64D69689ABBB}"/>
          </ac:spMkLst>
        </pc:spChg>
        <pc:spChg chg="del">
          <ac:chgData name="Petr Hlávka" userId="84c1f4a7-7c19-4b69-aa04-d875a55298ba" providerId="ADAL" clId="{738A2FD6-778C-4819-9982-93F37BEDF805}" dt="2023-11-10T13:11:37.862" v="264" actId="26606"/>
          <ac:spMkLst>
            <pc:docMk/>
            <pc:sldMk cId="2178777204" sldId="262"/>
            <ac:spMk id="9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13.973" v="272" actId="26606"/>
          <ac:spMkLst>
            <pc:docMk/>
            <pc:sldMk cId="2178777204" sldId="262"/>
            <ac:spMk id="16" creationId="{D6309531-94CD-4CF6-AACE-80EC085E0F34}"/>
          </ac:spMkLst>
        </pc:spChg>
        <pc:spChg chg="add">
          <ac:chgData name="Petr Hlávka" userId="84c1f4a7-7c19-4b69-aa04-d875a55298ba" providerId="ADAL" clId="{738A2FD6-778C-4819-9982-93F37BEDF805}" dt="2023-11-10T13:12:13.973" v="272" actId="26606"/>
          <ac:spMkLst>
            <pc:docMk/>
            <pc:sldMk cId="2178777204" sldId="262"/>
            <ac:spMk id="23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13.973" v="272" actId="26606"/>
          <ac:spMkLst>
            <pc:docMk/>
            <pc:sldMk cId="2178777204" sldId="262"/>
            <ac:spMk id="25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13.973" v="272" actId="26606"/>
          <ac:picMkLst>
            <pc:docMk/>
            <pc:sldMk cId="2178777204" sldId="262"/>
            <ac:picMk id="5" creationId="{E30D41F6-19DF-D7C4-106B-38D65E332848}"/>
          </ac:picMkLst>
        </pc:picChg>
        <pc:cxnChg chg="del">
          <ac:chgData name="Petr Hlávka" userId="84c1f4a7-7c19-4b69-aa04-d875a55298ba" providerId="ADAL" clId="{738A2FD6-778C-4819-9982-93F37BEDF805}" dt="2023-11-10T13:11:37.862" v="264" actId="26606"/>
          <ac:cxnSpMkLst>
            <pc:docMk/>
            <pc:sldMk cId="2178777204" sldId="262"/>
            <ac:cxnSpMk id="11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13.973" v="272" actId="26606"/>
          <ac:cxnSpMkLst>
            <pc:docMk/>
            <pc:sldMk cId="2178777204" sldId="262"/>
            <ac:cxnSpMk id="18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2:13.973" v="272" actId="26606"/>
          <ac:cxnSpMkLst>
            <pc:docMk/>
            <pc:sldMk cId="2178777204" sldId="262"/>
            <ac:cxnSpMk id="27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0:04.048" v="248" actId="26606"/>
        <pc:sldMkLst>
          <pc:docMk/>
          <pc:sldMk cId="2840388452" sldId="263"/>
        </pc:sldMkLst>
        <pc:spChg chg="mod">
          <ac:chgData name="Petr Hlávka" userId="84c1f4a7-7c19-4b69-aa04-d875a55298ba" providerId="ADAL" clId="{738A2FD6-778C-4819-9982-93F37BEDF805}" dt="2023-11-10T13:10:04.048" v="248" actId="26606"/>
          <ac:spMkLst>
            <pc:docMk/>
            <pc:sldMk cId="2840388452" sldId="263"/>
            <ac:spMk id="2" creationId="{0EF777B0-D163-C32C-9B14-2901158E5EB5}"/>
          </ac:spMkLst>
        </pc:spChg>
        <pc:spChg chg="mod">
          <ac:chgData name="Petr Hlávka" userId="84c1f4a7-7c19-4b69-aa04-d875a55298ba" providerId="ADAL" clId="{738A2FD6-778C-4819-9982-93F37BEDF805}" dt="2023-11-10T13:10:04.048" v="248" actId="26606"/>
          <ac:spMkLst>
            <pc:docMk/>
            <pc:sldMk cId="2840388452" sldId="263"/>
            <ac:spMk id="3" creationId="{9CC567DA-36C2-FEEF-2511-7421DE368E28}"/>
          </ac:spMkLst>
        </pc:spChg>
        <pc:spChg chg="del">
          <ac:chgData name="Petr Hlávka" userId="84c1f4a7-7c19-4b69-aa04-d875a55298ba" providerId="ADAL" clId="{738A2FD6-778C-4819-9982-93F37BEDF805}" dt="2023-11-10T13:10:04.048" v="248" actId="26606"/>
          <ac:spMkLst>
            <pc:docMk/>
            <pc:sldMk cId="2840388452" sldId="263"/>
            <ac:spMk id="10" creationId="{8B2BAECB-35E2-4DD9-8B8C-22D215DD0C10}"/>
          </ac:spMkLst>
        </pc:spChg>
        <pc:spChg chg="add">
          <ac:chgData name="Petr Hlávka" userId="84c1f4a7-7c19-4b69-aa04-d875a55298ba" providerId="ADAL" clId="{738A2FD6-778C-4819-9982-93F37BEDF805}" dt="2023-11-10T13:10:04.048" v="248" actId="26606"/>
          <ac:spMkLst>
            <pc:docMk/>
            <pc:sldMk cId="2840388452" sldId="263"/>
            <ac:spMk id="17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0:04.048" v="248" actId="26606"/>
          <ac:spMkLst>
            <pc:docMk/>
            <pc:sldMk cId="2840388452" sldId="263"/>
            <ac:spMk id="19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0:04.048" v="248" actId="26606"/>
          <ac:picMkLst>
            <pc:docMk/>
            <pc:sldMk cId="2840388452" sldId="263"/>
            <ac:picMk id="5" creationId="{78F9AECD-4100-39E5-0FED-7ED6CE039113}"/>
          </ac:picMkLst>
        </pc:picChg>
        <pc:cxnChg chg="del">
          <ac:chgData name="Petr Hlávka" userId="84c1f4a7-7c19-4b69-aa04-d875a55298ba" providerId="ADAL" clId="{738A2FD6-778C-4819-9982-93F37BEDF805}" dt="2023-11-10T13:10:04.048" v="248" actId="26606"/>
          <ac:cxnSpMkLst>
            <pc:docMk/>
            <pc:sldMk cId="2840388452" sldId="263"/>
            <ac:cxnSpMk id="12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10:04.048" v="248" actId="26606"/>
          <ac:cxnSpMkLst>
            <pc:docMk/>
            <pc:sldMk cId="2840388452" sldId="263"/>
            <ac:cxnSpMk id="21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01.499" v="268" actId="26606"/>
        <pc:sldMkLst>
          <pc:docMk/>
          <pc:sldMk cId="1573508842" sldId="264"/>
        </pc:sldMkLst>
        <pc:spChg chg="mod">
          <ac:chgData name="Petr Hlávka" userId="84c1f4a7-7c19-4b69-aa04-d875a55298ba" providerId="ADAL" clId="{738A2FD6-778C-4819-9982-93F37BEDF805}" dt="2023-11-10T13:12:01.499" v="268" actId="26606"/>
          <ac:spMkLst>
            <pc:docMk/>
            <pc:sldMk cId="1573508842" sldId="264"/>
            <ac:spMk id="2" creationId="{5DE00DAE-C681-1451-B55F-B2B82FF07514}"/>
          </ac:spMkLst>
        </pc:spChg>
        <pc:spChg chg="mod">
          <ac:chgData name="Petr Hlávka" userId="84c1f4a7-7c19-4b69-aa04-d875a55298ba" providerId="ADAL" clId="{738A2FD6-778C-4819-9982-93F37BEDF805}" dt="2023-11-10T13:12:01.499" v="268" actId="26606"/>
          <ac:spMkLst>
            <pc:docMk/>
            <pc:sldMk cId="1573508842" sldId="264"/>
            <ac:spMk id="3" creationId="{37F9D35E-241E-0528-2C08-5AA419A1DF39}"/>
          </ac:spMkLst>
        </pc:spChg>
        <pc:spChg chg="add del">
          <ac:chgData name="Petr Hlávka" userId="84c1f4a7-7c19-4b69-aa04-d875a55298ba" providerId="ADAL" clId="{738A2FD6-778C-4819-9982-93F37BEDF805}" dt="2023-11-10T13:10:57.859" v="257" actId="26606"/>
          <ac:spMkLst>
            <pc:docMk/>
            <pc:sldMk cId="1573508842" sldId="264"/>
            <ac:spMk id="10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01.499" v="268" actId="26606"/>
          <ac:spMkLst>
            <pc:docMk/>
            <pc:sldMk cId="1573508842" sldId="264"/>
            <ac:spMk id="14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0.126" v="252" actId="26606"/>
          <ac:spMkLst>
            <pc:docMk/>
            <pc:sldMk cId="1573508842" sldId="264"/>
            <ac:spMk id="17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0.126" v="252" actId="26606"/>
          <ac:spMkLst>
            <pc:docMk/>
            <pc:sldMk cId="1573508842" sldId="264"/>
            <ac:spMk id="19" creationId="{DC829807-7791-462F-8C59-969B0EC71AB9}"/>
          </ac:spMkLst>
        </pc:spChg>
        <pc:spChg chg="add">
          <ac:chgData name="Petr Hlávka" userId="84c1f4a7-7c19-4b69-aa04-d875a55298ba" providerId="ADAL" clId="{738A2FD6-778C-4819-9982-93F37BEDF805}" dt="2023-11-10T13:12:01.499" v="268" actId="26606"/>
          <ac:spMkLst>
            <pc:docMk/>
            <pc:sldMk cId="1573508842" sldId="264"/>
            <ac:spMk id="20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01.499" v="268" actId="26606"/>
          <ac:spMkLst>
            <pc:docMk/>
            <pc:sldMk cId="1573508842" sldId="264"/>
            <ac:spMk id="22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01.499" v="268" actId="26606"/>
          <ac:picMkLst>
            <pc:docMk/>
            <pc:sldMk cId="1573508842" sldId="264"/>
            <ac:picMk id="5" creationId="{9A87F25C-A17A-E75F-3A84-2382DECB7C63}"/>
          </ac:picMkLst>
        </pc:picChg>
        <pc:cxnChg chg="add del">
          <ac:chgData name="Petr Hlávka" userId="84c1f4a7-7c19-4b69-aa04-d875a55298ba" providerId="ADAL" clId="{738A2FD6-778C-4819-9982-93F37BEDF805}" dt="2023-11-10T13:10:57.859" v="257" actId="26606"/>
          <ac:cxnSpMkLst>
            <pc:docMk/>
            <pc:sldMk cId="1573508842" sldId="264"/>
            <ac:cxnSpMk id="12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01.499" v="268" actId="26606"/>
          <ac:cxnSpMkLst>
            <pc:docMk/>
            <pc:sldMk cId="1573508842" sldId="264"/>
            <ac:cxnSpMk id="15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0.126" v="252" actId="26606"/>
          <ac:cxnSpMkLst>
            <pc:docMk/>
            <pc:sldMk cId="1573508842" sldId="264"/>
            <ac:cxnSpMk id="21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0.126" v="252" actId="26606"/>
          <ac:cxnSpMkLst>
            <pc:docMk/>
            <pc:sldMk cId="1573508842" sldId="264"/>
            <ac:cxnSpMk id="23" creationId="{DC2312DA-BDBD-40EE-84AB-53293C1CDE04}"/>
          </ac:cxnSpMkLst>
        </pc:cxnChg>
        <pc:cxnChg chg="add">
          <ac:chgData name="Petr Hlávka" userId="84c1f4a7-7c19-4b69-aa04-d875a55298ba" providerId="ADAL" clId="{738A2FD6-778C-4819-9982-93F37BEDF805}" dt="2023-11-10T13:12:01.499" v="268" actId="26606"/>
          <ac:cxnSpMkLst>
            <pc:docMk/>
            <pc:sldMk cId="1573508842" sldId="264"/>
            <ac:cxnSpMk id="24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21.993" v="275" actId="26606"/>
        <pc:sldMkLst>
          <pc:docMk/>
          <pc:sldMk cId="797100501" sldId="265"/>
        </pc:sldMkLst>
        <pc:spChg chg="mod">
          <ac:chgData name="Petr Hlávka" userId="84c1f4a7-7c19-4b69-aa04-d875a55298ba" providerId="ADAL" clId="{738A2FD6-778C-4819-9982-93F37BEDF805}" dt="2023-11-10T13:12:21.993" v="275" actId="26606"/>
          <ac:spMkLst>
            <pc:docMk/>
            <pc:sldMk cId="797100501" sldId="265"/>
            <ac:spMk id="2" creationId="{1BAD0D6B-710B-6DE1-D6D0-040C8B9B9779}"/>
          </ac:spMkLst>
        </pc:spChg>
        <pc:spChg chg="mod">
          <ac:chgData name="Petr Hlávka" userId="84c1f4a7-7c19-4b69-aa04-d875a55298ba" providerId="ADAL" clId="{738A2FD6-778C-4819-9982-93F37BEDF805}" dt="2023-11-10T13:12:21.993" v="275" actId="26606"/>
          <ac:spMkLst>
            <pc:docMk/>
            <pc:sldMk cId="797100501" sldId="265"/>
            <ac:spMk id="3" creationId="{F60D2DB8-F8AA-029D-6DF0-ED900FCA1138}"/>
          </ac:spMkLst>
        </pc:spChg>
        <pc:spChg chg="del">
          <ac:chgData name="Petr Hlávka" userId="84c1f4a7-7c19-4b69-aa04-d875a55298ba" providerId="ADAL" clId="{738A2FD6-778C-4819-9982-93F37BEDF805}" dt="2023-11-10T13:11:49.906" v="267" actId="26606"/>
          <ac:spMkLst>
            <pc:docMk/>
            <pc:sldMk cId="797100501" sldId="265"/>
            <ac:spMk id="9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21.993" v="275" actId="26606"/>
          <ac:spMkLst>
            <pc:docMk/>
            <pc:sldMk cId="797100501" sldId="265"/>
            <ac:spMk id="16" creationId="{D6309531-94CD-4CF6-AACE-80EC085E0F34}"/>
          </ac:spMkLst>
        </pc:spChg>
        <pc:spChg chg="add">
          <ac:chgData name="Petr Hlávka" userId="84c1f4a7-7c19-4b69-aa04-d875a55298ba" providerId="ADAL" clId="{738A2FD6-778C-4819-9982-93F37BEDF805}" dt="2023-11-10T13:12:21.993" v="275" actId="26606"/>
          <ac:spMkLst>
            <pc:docMk/>
            <pc:sldMk cId="797100501" sldId="265"/>
            <ac:spMk id="23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21.993" v="275" actId="26606"/>
          <ac:spMkLst>
            <pc:docMk/>
            <pc:sldMk cId="797100501" sldId="265"/>
            <ac:spMk id="25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21.993" v="275" actId="26606"/>
          <ac:picMkLst>
            <pc:docMk/>
            <pc:sldMk cId="797100501" sldId="265"/>
            <ac:picMk id="5" creationId="{AD53A093-21E6-A3EC-F533-8B34C11E53C5}"/>
          </ac:picMkLst>
        </pc:picChg>
        <pc:cxnChg chg="del">
          <ac:chgData name="Petr Hlávka" userId="84c1f4a7-7c19-4b69-aa04-d875a55298ba" providerId="ADAL" clId="{738A2FD6-778C-4819-9982-93F37BEDF805}" dt="2023-11-10T13:11:49.906" v="267" actId="26606"/>
          <ac:cxnSpMkLst>
            <pc:docMk/>
            <pc:sldMk cId="797100501" sldId="265"/>
            <ac:cxnSpMk id="11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21.993" v="275" actId="26606"/>
          <ac:cxnSpMkLst>
            <pc:docMk/>
            <pc:sldMk cId="797100501" sldId="265"/>
            <ac:cxnSpMk id="18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2:21.993" v="275" actId="26606"/>
          <ac:cxnSpMkLst>
            <pc:docMk/>
            <pc:sldMk cId="797100501" sldId="265"/>
            <ac:cxnSpMk id="27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30.104" v="276" actId="26606"/>
        <pc:sldMkLst>
          <pc:docMk/>
          <pc:sldMk cId="1421311304" sldId="266"/>
        </pc:sldMkLst>
        <pc:spChg chg="mod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2" creationId="{D475B919-2433-42F5-2939-405DD5442A8E}"/>
          </ac:spMkLst>
        </pc:spChg>
        <pc:spChg chg="mod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3" creationId="{EEC19603-9A2C-F283-73CB-CEE6190717D7}"/>
          </ac:spMkLst>
        </pc:spChg>
        <pc:spChg chg="del">
          <ac:chgData name="Petr Hlávka" userId="84c1f4a7-7c19-4b69-aa04-d875a55298ba" providerId="ADAL" clId="{738A2FD6-778C-4819-9982-93F37BEDF805}" dt="2023-11-10T13:08:54.847" v="236" actId="26606"/>
          <ac:spMkLst>
            <pc:docMk/>
            <pc:sldMk cId="1421311304" sldId="266"/>
            <ac:spMk id="9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30" creationId="{5E4165CA-2930-4841-AFB7-DD41E95F2DE1}"/>
          </ac:spMkLst>
        </pc:spChg>
        <pc:spChg chg="add del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32" creationId="{D8BE8C52-9C3E-4691-A186-7582BDF4BE54}"/>
          </ac:spMkLst>
        </pc:spChg>
        <pc:spChg chg="add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37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30.104" v="276" actId="26606"/>
          <ac:spMkLst>
            <pc:docMk/>
            <pc:sldMk cId="1421311304" sldId="266"/>
            <ac:spMk id="39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30.104" v="276" actId="26606"/>
          <ac:picMkLst>
            <pc:docMk/>
            <pc:sldMk cId="1421311304" sldId="266"/>
            <ac:picMk id="5" creationId="{67E32A68-7FC2-20B5-306F-320B1BAD58DB}"/>
          </ac:picMkLst>
        </pc:picChg>
        <pc:cxnChg chg="del">
          <ac:chgData name="Petr Hlávka" userId="84c1f4a7-7c19-4b69-aa04-d875a55298ba" providerId="ADAL" clId="{738A2FD6-778C-4819-9982-93F37BEDF805}" dt="2023-11-10T13:08:54.847" v="236" actId="26606"/>
          <ac:cxnSpMkLst>
            <pc:docMk/>
            <pc:sldMk cId="1421311304" sldId="266"/>
            <ac:cxnSpMk id="11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16" creationId="{4436E0F2-A64B-471E-93C0-8DFE08CC57C8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18" creationId="{DC1E3AB1-2A8C-4607-9FAE-D8BDB280FE1A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20" creationId="{26D66059-832F-40B6-A35F-F56C8F38A1E7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22" creationId="{A515E2ED-7EA9-448D-83FA-54C3DF9723BD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24" creationId="{20595356-EABD-4767-AC9D-EA21FF115EC0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26" creationId="{28CD9F06-9628-469C-B788-A894E3E08281}"/>
          </ac:cxnSpMkLst>
        </pc:cxnChg>
        <pc:cxnChg chg="add del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28" creationId="{8550A431-0B61-421B-B4B7-24C0CFF0F938}"/>
          </ac:cxnSpMkLst>
        </pc:cxnChg>
        <pc:cxnChg chg="add">
          <ac:chgData name="Petr Hlávka" userId="84c1f4a7-7c19-4b69-aa04-d875a55298ba" providerId="ADAL" clId="{738A2FD6-778C-4819-9982-93F37BEDF805}" dt="2023-11-10T13:12:30.104" v="276" actId="26606"/>
          <ac:cxnSpMkLst>
            <pc:docMk/>
            <pc:sldMk cId="1421311304" sldId="266"/>
            <ac:cxnSpMk id="41" creationId="{78FBE787-8B1D-40E5-8468-6F665BB5D7CB}"/>
          </ac:cxnSpMkLst>
        </pc:cxnChg>
      </pc:sldChg>
      <pc:sldChg chg="del">
        <pc:chgData name="Petr Hlávka" userId="84c1f4a7-7c19-4b69-aa04-d875a55298ba" providerId="ADAL" clId="{738A2FD6-778C-4819-9982-93F37BEDF805}" dt="2023-11-10T09:53:15.238" v="71" actId="47"/>
        <pc:sldMkLst>
          <pc:docMk/>
          <pc:sldMk cId="869326875" sldId="267"/>
        </pc:sldMkLst>
      </pc:sldChg>
      <pc:sldChg chg="addSp delSp modSp add mod setBg addAnim delDesignElem">
        <pc:chgData name="Petr Hlávka" userId="84c1f4a7-7c19-4b69-aa04-d875a55298ba" providerId="ADAL" clId="{738A2FD6-778C-4819-9982-93F37BEDF805}" dt="2023-11-10T13:15:32.121" v="344" actId="26606"/>
        <pc:sldMkLst>
          <pc:docMk/>
          <pc:sldMk cId="2004332665" sldId="267"/>
        </pc:sldMkLst>
        <pc:spChg chg="mod">
          <ac:chgData name="Petr Hlávka" userId="84c1f4a7-7c19-4b69-aa04-d875a55298ba" providerId="ADAL" clId="{738A2FD6-778C-4819-9982-93F37BEDF805}" dt="2023-11-10T09:58:17.068" v="121" actId="26606"/>
          <ac:spMkLst>
            <pc:docMk/>
            <pc:sldMk cId="2004332665" sldId="267"/>
            <ac:spMk id="2" creationId="{DB1B04AE-B18E-6EC4-DE9F-AFF718BB0F1A}"/>
          </ac:spMkLst>
        </pc:spChg>
        <pc:spChg chg="mod">
          <ac:chgData name="Petr Hlávka" userId="84c1f4a7-7c19-4b69-aa04-d875a55298ba" providerId="ADAL" clId="{738A2FD6-778C-4819-9982-93F37BEDF805}" dt="2023-11-10T13:15:21.348" v="343" actId="20577"/>
          <ac:spMkLst>
            <pc:docMk/>
            <pc:sldMk cId="2004332665" sldId="267"/>
            <ac:spMk id="9" creationId="{61CBA2B1-7748-C037-9CDF-F79BB40F5B95}"/>
          </ac:spMkLst>
        </pc:spChg>
        <pc:spChg chg="add del">
          <ac:chgData name="Petr Hlávka" userId="84c1f4a7-7c19-4b69-aa04-d875a55298ba" providerId="ADAL" clId="{738A2FD6-778C-4819-9982-93F37BEDF805}" dt="2023-11-10T13:15:00.512" v="305" actId="26606"/>
          <ac:spMkLst>
            <pc:docMk/>
            <pc:sldMk cId="2004332665" sldId="267"/>
            <ac:spMk id="11" creationId="{8B2BAECB-35E2-4DD9-8B8C-22D215DD0C10}"/>
          </ac:spMkLst>
        </pc:spChg>
        <pc:spChg chg="del">
          <ac:chgData name="Petr Hlávka" userId="84c1f4a7-7c19-4b69-aa04-d875a55298ba" providerId="ADAL" clId="{738A2FD6-778C-4819-9982-93F37BEDF805}" dt="2023-11-10T09:55:40.469" v="79"/>
          <ac:spMkLst>
            <pc:docMk/>
            <pc:sldMk cId="2004332665" sldId="267"/>
            <ac:spMk id="12" creationId="{1BB56EB9-078F-4952-AC1F-149C7A0AE4D5}"/>
          </ac:spMkLst>
        </pc:spChg>
        <pc:spChg chg="del">
          <ac:chgData name="Petr Hlávka" userId="84c1f4a7-7c19-4b69-aa04-d875a55298ba" providerId="ADAL" clId="{738A2FD6-778C-4819-9982-93F37BEDF805}" dt="2023-11-10T09:55:40.469" v="79"/>
          <ac:spMkLst>
            <pc:docMk/>
            <pc:sldMk cId="2004332665" sldId="267"/>
            <ac:spMk id="14" creationId="{D3772EE4-ED5E-4D3A-A306-B22CF866786D}"/>
          </ac:spMkLst>
        </pc:spChg>
        <pc:spChg chg="add del">
          <ac:chgData name="Petr Hlávka" userId="84c1f4a7-7c19-4b69-aa04-d875a55298ba" providerId="ADAL" clId="{738A2FD6-778C-4819-9982-93F37BEDF805}" dt="2023-11-10T13:15:32.121" v="344" actId="26606"/>
          <ac:spMkLst>
            <pc:docMk/>
            <pc:sldMk cId="2004332665" sldId="267"/>
            <ac:spMk id="15" creationId="{8B2BAECB-35E2-4DD9-8B8C-22D215DD0C10}"/>
          </ac:spMkLst>
        </pc:spChg>
        <pc:spChg chg="del">
          <ac:chgData name="Petr Hlávka" userId="84c1f4a7-7c19-4b69-aa04-d875a55298ba" providerId="ADAL" clId="{738A2FD6-778C-4819-9982-93F37BEDF805}" dt="2023-11-10T09:55:40.469" v="79"/>
          <ac:spMkLst>
            <pc:docMk/>
            <pc:sldMk cId="2004332665" sldId="267"/>
            <ac:spMk id="16" creationId="{10058680-D07C-4893-B2B7-91543F18AB32}"/>
          </ac:spMkLst>
        </pc:spChg>
        <pc:spChg chg="del">
          <ac:chgData name="Petr Hlávka" userId="84c1f4a7-7c19-4b69-aa04-d875a55298ba" providerId="ADAL" clId="{738A2FD6-778C-4819-9982-93F37BEDF805}" dt="2023-11-10T09:55:40.469" v="79"/>
          <ac:spMkLst>
            <pc:docMk/>
            <pc:sldMk cId="2004332665" sldId="267"/>
            <ac:spMk id="18" creationId="{7B42427A-0A1F-4A55-8705-D9179F1E0CFB}"/>
          </ac:spMkLst>
        </pc:spChg>
        <pc:spChg chg="del">
          <ac:chgData name="Petr Hlávka" userId="84c1f4a7-7c19-4b69-aa04-d875a55298ba" providerId="ADAL" clId="{738A2FD6-778C-4819-9982-93F37BEDF805}" dt="2023-11-10T09:55:40.469" v="79"/>
          <ac:spMkLst>
            <pc:docMk/>
            <pc:sldMk cId="2004332665" sldId="267"/>
            <ac:spMk id="20" creationId="{EE54A6FE-D8CB-48A3-900B-053D4EBD3B85}"/>
          </ac:spMkLst>
        </pc:spChg>
        <pc:spChg chg="add">
          <ac:chgData name="Petr Hlávka" userId="84c1f4a7-7c19-4b69-aa04-d875a55298ba" providerId="ADAL" clId="{738A2FD6-778C-4819-9982-93F37BEDF805}" dt="2023-11-10T13:15:32.121" v="344" actId="26606"/>
          <ac:spMkLst>
            <pc:docMk/>
            <pc:sldMk cId="2004332665" sldId="267"/>
            <ac:spMk id="22" creationId="{8B2BAECB-35E2-4DD9-8B8C-22D215DD0C10}"/>
          </ac:spMkLst>
        </pc:spChg>
        <pc:picChg chg="mod ord">
          <ac:chgData name="Petr Hlávka" userId="84c1f4a7-7c19-4b69-aa04-d875a55298ba" providerId="ADAL" clId="{738A2FD6-778C-4819-9982-93F37BEDF805}" dt="2023-11-10T09:58:17.068" v="121" actId="26606"/>
          <ac:picMkLst>
            <pc:docMk/>
            <pc:sldMk cId="2004332665" sldId="267"/>
            <ac:picMk id="5" creationId="{C394F3DB-47FE-2F28-0199-F8553BCD5727}"/>
          </ac:picMkLst>
        </pc:picChg>
        <pc:cxnChg chg="add del">
          <ac:chgData name="Petr Hlávka" userId="84c1f4a7-7c19-4b69-aa04-d875a55298ba" providerId="ADAL" clId="{738A2FD6-778C-4819-9982-93F37BEDF805}" dt="2023-11-10T13:15:00.512" v="305" actId="26606"/>
          <ac:cxnSpMkLst>
            <pc:docMk/>
            <pc:sldMk cId="2004332665" sldId="267"/>
            <ac:cxnSpMk id="13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5:32.121" v="344" actId="26606"/>
          <ac:cxnSpMkLst>
            <pc:docMk/>
            <pc:sldMk cId="2004332665" sldId="267"/>
            <ac:cxnSpMk id="17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15:32.121" v="344" actId="26606"/>
          <ac:cxnSpMkLst>
            <pc:docMk/>
            <pc:sldMk cId="2004332665" sldId="267"/>
            <ac:cxnSpMk id="24" creationId="{13AC671C-E66F-43C5-A66A-C477339DD232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04.442" v="269" actId="26606"/>
        <pc:sldMkLst>
          <pc:docMk/>
          <pc:sldMk cId="816819432" sldId="268"/>
        </pc:sldMkLst>
        <pc:spChg chg="mod">
          <ac:chgData name="Petr Hlávka" userId="84c1f4a7-7c19-4b69-aa04-d875a55298ba" providerId="ADAL" clId="{738A2FD6-778C-4819-9982-93F37BEDF805}" dt="2023-11-10T13:12:04.442" v="269" actId="26606"/>
          <ac:spMkLst>
            <pc:docMk/>
            <pc:sldMk cId="816819432" sldId="268"/>
            <ac:spMk id="2" creationId="{72B17345-34A3-C2B3-1C2C-C37D245AFEED}"/>
          </ac:spMkLst>
        </pc:spChg>
        <pc:spChg chg="mod">
          <ac:chgData name="Petr Hlávka" userId="84c1f4a7-7c19-4b69-aa04-d875a55298ba" providerId="ADAL" clId="{738A2FD6-778C-4819-9982-93F37BEDF805}" dt="2023-11-10T13:12:04.442" v="269" actId="26606"/>
          <ac:spMkLst>
            <pc:docMk/>
            <pc:sldMk cId="816819432" sldId="268"/>
            <ac:spMk id="9" creationId="{96D8AB97-34F5-77B1-EE04-667898937D50}"/>
          </ac:spMkLst>
        </pc:spChg>
        <pc:spChg chg="del">
          <ac:chgData name="Petr Hlávka" userId="84c1f4a7-7c19-4b69-aa04-d875a55298ba" providerId="ADAL" clId="{738A2FD6-778C-4819-9982-93F37BEDF805}" dt="2023-11-10T13:11:06.239" v="258" actId="26606"/>
          <ac:spMkLst>
            <pc:docMk/>
            <pc:sldMk cId="816819432" sldId="268"/>
            <ac:spMk id="12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04.442" v="269" actId="26606"/>
          <ac:spMkLst>
            <pc:docMk/>
            <pc:sldMk cId="816819432" sldId="268"/>
            <ac:spMk id="19" creationId="{D6309531-94CD-4CF6-AACE-80EC085E0F34}"/>
          </ac:spMkLst>
        </pc:spChg>
        <pc:spChg chg="add">
          <ac:chgData name="Petr Hlávka" userId="84c1f4a7-7c19-4b69-aa04-d875a55298ba" providerId="ADAL" clId="{738A2FD6-778C-4819-9982-93F37BEDF805}" dt="2023-11-10T13:12:04.442" v="269" actId="26606"/>
          <ac:spMkLst>
            <pc:docMk/>
            <pc:sldMk cId="816819432" sldId="268"/>
            <ac:spMk id="26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04.442" v="269" actId="26606"/>
          <ac:spMkLst>
            <pc:docMk/>
            <pc:sldMk cId="816819432" sldId="268"/>
            <ac:spMk id="28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04.442" v="269" actId="26606"/>
          <ac:picMkLst>
            <pc:docMk/>
            <pc:sldMk cId="816819432" sldId="268"/>
            <ac:picMk id="5" creationId="{B42611A4-547D-9310-A0C9-B39BBF00D251}"/>
          </ac:picMkLst>
        </pc:picChg>
        <pc:cxnChg chg="del">
          <ac:chgData name="Petr Hlávka" userId="84c1f4a7-7c19-4b69-aa04-d875a55298ba" providerId="ADAL" clId="{738A2FD6-778C-4819-9982-93F37BEDF805}" dt="2023-11-10T13:11:06.239" v="258" actId="26606"/>
          <ac:cxnSpMkLst>
            <pc:docMk/>
            <pc:sldMk cId="816819432" sldId="268"/>
            <ac:cxnSpMk id="14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04.442" v="269" actId="26606"/>
          <ac:cxnSpMkLst>
            <pc:docMk/>
            <pc:sldMk cId="816819432" sldId="268"/>
            <ac:cxnSpMk id="21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2:04.442" v="269" actId="26606"/>
          <ac:cxnSpMkLst>
            <pc:docMk/>
            <pc:sldMk cId="816819432" sldId="268"/>
            <ac:cxnSpMk id="30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10.202" v="271" actId="26606"/>
        <pc:sldMkLst>
          <pc:docMk/>
          <pc:sldMk cId="2946605744" sldId="269"/>
        </pc:sldMkLst>
        <pc:spChg chg="mod">
          <ac:chgData name="Petr Hlávka" userId="84c1f4a7-7c19-4b69-aa04-d875a55298ba" providerId="ADAL" clId="{738A2FD6-778C-4819-9982-93F37BEDF805}" dt="2023-11-10T13:12:10.202" v="271" actId="26606"/>
          <ac:spMkLst>
            <pc:docMk/>
            <pc:sldMk cId="2946605744" sldId="269"/>
            <ac:spMk id="2" creationId="{DDB014F4-0729-202F-3323-948A50BCE132}"/>
          </ac:spMkLst>
        </pc:spChg>
        <pc:spChg chg="mod">
          <ac:chgData name="Petr Hlávka" userId="84c1f4a7-7c19-4b69-aa04-d875a55298ba" providerId="ADAL" clId="{738A2FD6-778C-4819-9982-93F37BEDF805}" dt="2023-11-10T13:12:10.202" v="271" actId="26606"/>
          <ac:spMkLst>
            <pc:docMk/>
            <pc:sldMk cId="2946605744" sldId="269"/>
            <ac:spMk id="9" creationId="{D5FACFF9-5294-7BE5-BC53-0762852653B8}"/>
          </ac:spMkLst>
        </pc:spChg>
        <pc:spChg chg="add del">
          <ac:chgData name="Petr Hlávka" userId="84c1f4a7-7c19-4b69-aa04-d875a55298ba" providerId="ADAL" clId="{738A2FD6-778C-4819-9982-93F37BEDF805}" dt="2023-11-10T13:10:47.415" v="255" actId="26606"/>
          <ac:spMkLst>
            <pc:docMk/>
            <pc:sldMk cId="2946605744" sldId="269"/>
            <ac:spMk id="12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10.202" v="271" actId="26606"/>
          <ac:spMkLst>
            <pc:docMk/>
            <pc:sldMk cId="2946605744" sldId="269"/>
            <ac:spMk id="16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1.562" v="254" actId="26606"/>
          <ac:spMkLst>
            <pc:docMk/>
            <pc:sldMk cId="2946605744" sldId="269"/>
            <ac:spMk id="19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0:41.562" v="254" actId="26606"/>
          <ac:spMkLst>
            <pc:docMk/>
            <pc:sldMk cId="2946605744" sldId="269"/>
            <ac:spMk id="21" creationId="{DC829807-7791-462F-8C59-969B0EC71AB9}"/>
          </ac:spMkLst>
        </pc:spChg>
        <pc:spChg chg="add">
          <ac:chgData name="Petr Hlávka" userId="84c1f4a7-7c19-4b69-aa04-d875a55298ba" providerId="ADAL" clId="{738A2FD6-778C-4819-9982-93F37BEDF805}" dt="2023-11-10T13:12:10.202" v="271" actId="26606"/>
          <ac:spMkLst>
            <pc:docMk/>
            <pc:sldMk cId="2946605744" sldId="269"/>
            <ac:spMk id="22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10.202" v="271" actId="26606"/>
          <ac:spMkLst>
            <pc:docMk/>
            <pc:sldMk cId="2946605744" sldId="269"/>
            <ac:spMk id="24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10.202" v="271" actId="26606"/>
          <ac:picMkLst>
            <pc:docMk/>
            <pc:sldMk cId="2946605744" sldId="269"/>
            <ac:picMk id="5" creationId="{36EFB7CC-31FD-470A-9D61-2676437788F9}"/>
          </ac:picMkLst>
        </pc:picChg>
        <pc:cxnChg chg="add del">
          <ac:chgData name="Petr Hlávka" userId="84c1f4a7-7c19-4b69-aa04-d875a55298ba" providerId="ADAL" clId="{738A2FD6-778C-4819-9982-93F37BEDF805}" dt="2023-11-10T13:10:47.415" v="255" actId="26606"/>
          <ac:cxnSpMkLst>
            <pc:docMk/>
            <pc:sldMk cId="2946605744" sldId="269"/>
            <ac:cxnSpMk id="14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10.202" v="271" actId="26606"/>
          <ac:cxnSpMkLst>
            <pc:docMk/>
            <pc:sldMk cId="2946605744" sldId="269"/>
            <ac:cxnSpMk id="17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1.562" v="254" actId="26606"/>
          <ac:cxnSpMkLst>
            <pc:docMk/>
            <pc:sldMk cId="2946605744" sldId="269"/>
            <ac:cxnSpMk id="23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0:41.562" v="254" actId="26606"/>
          <ac:cxnSpMkLst>
            <pc:docMk/>
            <pc:sldMk cId="2946605744" sldId="269"/>
            <ac:cxnSpMk id="25" creationId="{DC2312DA-BDBD-40EE-84AB-53293C1CDE04}"/>
          </ac:cxnSpMkLst>
        </pc:cxnChg>
        <pc:cxnChg chg="add">
          <ac:chgData name="Petr Hlávka" userId="84c1f4a7-7c19-4b69-aa04-d875a55298ba" providerId="ADAL" clId="{738A2FD6-778C-4819-9982-93F37BEDF805}" dt="2023-11-10T13:12:10.202" v="271" actId="26606"/>
          <ac:cxnSpMkLst>
            <pc:docMk/>
            <pc:sldMk cId="2946605744" sldId="269"/>
            <ac:cxnSpMk id="26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16.795" v="273" actId="26606"/>
        <pc:sldMkLst>
          <pc:docMk/>
          <pc:sldMk cId="529701401" sldId="270"/>
        </pc:sldMkLst>
        <pc:spChg chg="mod">
          <ac:chgData name="Petr Hlávka" userId="84c1f4a7-7c19-4b69-aa04-d875a55298ba" providerId="ADAL" clId="{738A2FD6-778C-4819-9982-93F37BEDF805}" dt="2023-11-10T13:12:16.795" v="273" actId="26606"/>
          <ac:spMkLst>
            <pc:docMk/>
            <pc:sldMk cId="529701401" sldId="270"/>
            <ac:spMk id="2" creationId="{BCDEAAFB-7C77-B028-FC87-B27929EFB986}"/>
          </ac:spMkLst>
        </pc:spChg>
        <pc:spChg chg="mod">
          <ac:chgData name="Petr Hlávka" userId="84c1f4a7-7c19-4b69-aa04-d875a55298ba" providerId="ADAL" clId="{738A2FD6-778C-4819-9982-93F37BEDF805}" dt="2023-11-10T13:12:16.795" v="273" actId="26606"/>
          <ac:spMkLst>
            <pc:docMk/>
            <pc:sldMk cId="529701401" sldId="270"/>
            <ac:spMk id="3" creationId="{BD2865B2-2D0C-A018-5266-E61B0D409B03}"/>
          </ac:spMkLst>
        </pc:spChg>
        <pc:spChg chg="del">
          <ac:chgData name="Petr Hlávka" userId="84c1f4a7-7c19-4b69-aa04-d875a55298ba" providerId="ADAL" clId="{738A2FD6-778C-4819-9982-93F37BEDF805}" dt="2023-11-10T13:11:43.622" v="265" actId="26606"/>
          <ac:spMkLst>
            <pc:docMk/>
            <pc:sldMk cId="529701401" sldId="270"/>
            <ac:spMk id="9" creationId="{8B2BAECB-35E2-4DD9-8B8C-22D215DD0C10}"/>
          </ac:spMkLst>
        </pc:spChg>
        <pc:spChg chg="add del">
          <ac:chgData name="Petr Hlávka" userId="84c1f4a7-7c19-4b69-aa04-d875a55298ba" providerId="ADAL" clId="{738A2FD6-778C-4819-9982-93F37BEDF805}" dt="2023-11-10T13:12:16.795" v="273" actId="26606"/>
          <ac:spMkLst>
            <pc:docMk/>
            <pc:sldMk cId="529701401" sldId="270"/>
            <ac:spMk id="16" creationId="{D6309531-94CD-4CF6-AACE-80EC085E0F34}"/>
          </ac:spMkLst>
        </pc:spChg>
        <pc:spChg chg="add">
          <ac:chgData name="Petr Hlávka" userId="84c1f4a7-7c19-4b69-aa04-d875a55298ba" providerId="ADAL" clId="{738A2FD6-778C-4819-9982-93F37BEDF805}" dt="2023-11-10T13:12:16.795" v="273" actId="26606"/>
          <ac:spMkLst>
            <pc:docMk/>
            <pc:sldMk cId="529701401" sldId="270"/>
            <ac:spMk id="23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16.795" v="273" actId="26606"/>
          <ac:spMkLst>
            <pc:docMk/>
            <pc:sldMk cId="529701401" sldId="270"/>
            <ac:spMk id="25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16.795" v="273" actId="26606"/>
          <ac:picMkLst>
            <pc:docMk/>
            <pc:sldMk cId="529701401" sldId="270"/>
            <ac:picMk id="5" creationId="{19DA87F9-CACF-8BE0-3F07-39224708BD44}"/>
          </ac:picMkLst>
        </pc:picChg>
        <pc:cxnChg chg="del">
          <ac:chgData name="Petr Hlávka" userId="84c1f4a7-7c19-4b69-aa04-d875a55298ba" providerId="ADAL" clId="{738A2FD6-778C-4819-9982-93F37BEDF805}" dt="2023-11-10T13:11:43.622" v="265" actId="26606"/>
          <ac:cxnSpMkLst>
            <pc:docMk/>
            <pc:sldMk cId="529701401" sldId="270"/>
            <ac:cxnSpMk id="11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2:16.795" v="273" actId="26606"/>
          <ac:cxnSpMkLst>
            <pc:docMk/>
            <pc:sldMk cId="529701401" sldId="270"/>
            <ac:cxnSpMk id="18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2:16.795" v="273" actId="26606"/>
          <ac:cxnSpMkLst>
            <pc:docMk/>
            <pc:sldMk cId="529701401" sldId="270"/>
            <ac:cxnSpMk id="27" creationId="{78FBE787-8B1D-40E5-8468-6F665BB5D7CB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19.243" v="274" actId="26606"/>
        <pc:sldMkLst>
          <pc:docMk/>
          <pc:sldMk cId="450466565" sldId="271"/>
        </pc:sldMkLst>
        <pc:spChg chg="mod">
          <ac:chgData name="Petr Hlávka" userId="84c1f4a7-7c19-4b69-aa04-d875a55298ba" providerId="ADAL" clId="{738A2FD6-778C-4819-9982-93F37BEDF805}" dt="2023-11-10T13:12:19.243" v="274" actId="26606"/>
          <ac:spMkLst>
            <pc:docMk/>
            <pc:sldMk cId="450466565" sldId="271"/>
            <ac:spMk id="2" creationId="{FDA7FAF2-84C6-685F-2045-5347BFA931AC}"/>
          </ac:spMkLst>
        </pc:spChg>
        <pc:spChg chg="mod ord">
          <ac:chgData name="Petr Hlávka" userId="84c1f4a7-7c19-4b69-aa04-d875a55298ba" providerId="ADAL" clId="{738A2FD6-778C-4819-9982-93F37BEDF805}" dt="2023-11-10T13:12:19.243" v="274" actId="26606"/>
          <ac:spMkLst>
            <pc:docMk/>
            <pc:sldMk cId="450466565" sldId="271"/>
            <ac:spMk id="3" creationId="{B9418138-7CA2-20A2-2ADB-2E0B665A6A23}"/>
          </ac:spMkLst>
        </pc:spChg>
        <pc:spChg chg="del">
          <ac:chgData name="Petr Hlávka" userId="84c1f4a7-7c19-4b69-aa04-d875a55298ba" providerId="ADAL" clId="{738A2FD6-778C-4819-9982-93F37BEDF805}" dt="2023-11-10T13:11:46.664" v="266" actId="26606"/>
          <ac:spMkLst>
            <pc:docMk/>
            <pc:sldMk cId="450466565" sldId="271"/>
            <ac:spMk id="9" creationId="{7E105210-61FE-4E9D-9076-A5618FDA8D0C}"/>
          </ac:spMkLst>
        </pc:spChg>
        <pc:spChg chg="add del">
          <ac:chgData name="Petr Hlávka" userId="84c1f4a7-7c19-4b69-aa04-d875a55298ba" providerId="ADAL" clId="{738A2FD6-778C-4819-9982-93F37BEDF805}" dt="2023-11-10T13:12:19.243" v="274" actId="26606"/>
          <ac:spMkLst>
            <pc:docMk/>
            <pc:sldMk cId="450466565" sldId="271"/>
            <ac:spMk id="18" creationId="{D6309531-94CD-4CF6-AACE-80EC085E0F34}"/>
          </ac:spMkLst>
        </pc:spChg>
        <pc:spChg chg="add">
          <ac:chgData name="Petr Hlávka" userId="84c1f4a7-7c19-4b69-aa04-d875a55298ba" providerId="ADAL" clId="{738A2FD6-778C-4819-9982-93F37BEDF805}" dt="2023-11-10T13:12:19.243" v="274" actId="26606"/>
          <ac:spMkLst>
            <pc:docMk/>
            <pc:sldMk cId="450466565" sldId="271"/>
            <ac:spMk id="25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19.243" v="274" actId="26606"/>
          <ac:spMkLst>
            <pc:docMk/>
            <pc:sldMk cId="450466565" sldId="271"/>
            <ac:spMk id="27" creationId="{B770432A-C0A6-4D4F-AE2C-705049DAB85F}"/>
          </ac:spMkLst>
        </pc:spChg>
        <pc:picChg chg="mod">
          <ac:chgData name="Petr Hlávka" userId="84c1f4a7-7c19-4b69-aa04-d875a55298ba" providerId="ADAL" clId="{738A2FD6-778C-4819-9982-93F37BEDF805}" dt="2023-11-10T13:12:19.243" v="274" actId="26606"/>
          <ac:picMkLst>
            <pc:docMk/>
            <pc:sldMk cId="450466565" sldId="271"/>
            <ac:picMk id="5" creationId="{E25874CA-6C50-805C-2BBA-8F2C7834FEAF}"/>
          </ac:picMkLst>
        </pc:picChg>
        <pc:cxnChg chg="del">
          <ac:chgData name="Petr Hlávka" userId="84c1f4a7-7c19-4b69-aa04-d875a55298ba" providerId="ADAL" clId="{738A2FD6-778C-4819-9982-93F37BEDF805}" dt="2023-11-10T13:11:46.664" v="266" actId="26606"/>
          <ac:cxnSpMkLst>
            <pc:docMk/>
            <pc:sldMk cId="450466565" sldId="271"/>
            <ac:cxnSpMk id="11" creationId="{8C1DF613-CD5C-4D37-9F6C-843AFBBBDEF2}"/>
          </ac:cxnSpMkLst>
        </pc:cxnChg>
        <pc:cxnChg chg="del">
          <ac:chgData name="Petr Hlávka" userId="84c1f4a7-7c19-4b69-aa04-d875a55298ba" providerId="ADAL" clId="{738A2FD6-778C-4819-9982-93F37BEDF805}" dt="2023-11-10T13:11:46.664" v="266" actId="26606"/>
          <ac:cxnSpMkLst>
            <pc:docMk/>
            <pc:sldMk cId="450466565" sldId="271"/>
            <ac:cxnSpMk id="13" creationId="{8CB56F5D-A737-4E56-BCDD-0F992B89C804}"/>
          </ac:cxnSpMkLst>
        </pc:cxnChg>
        <pc:cxnChg chg="add del">
          <ac:chgData name="Petr Hlávka" userId="84c1f4a7-7c19-4b69-aa04-d875a55298ba" providerId="ADAL" clId="{738A2FD6-778C-4819-9982-93F37BEDF805}" dt="2023-11-10T13:12:19.243" v="274" actId="26606"/>
          <ac:cxnSpMkLst>
            <pc:docMk/>
            <pc:sldMk cId="450466565" sldId="271"/>
            <ac:cxnSpMk id="20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2:19.243" v="274" actId="26606"/>
          <ac:cxnSpMkLst>
            <pc:docMk/>
            <pc:sldMk cId="450466565" sldId="271"/>
            <ac:cxnSpMk id="29" creationId="{78FBE787-8B1D-40E5-8468-6F665BB5D7CB}"/>
          </ac:cxnSpMkLst>
        </pc:cxnChg>
      </pc:sldChg>
      <pc:sldChg chg="addSp delSp modSp mod ord">
        <pc:chgData name="Petr Hlávka" userId="84c1f4a7-7c19-4b69-aa04-d875a55298ba" providerId="ADAL" clId="{738A2FD6-778C-4819-9982-93F37BEDF805}" dt="2023-11-10T13:13:10.188" v="280"/>
        <pc:sldMkLst>
          <pc:docMk/>
          <pc:sldMk cId="3636966393" sldId="272"/>
        </pc:sldMkLst>
        <pc:spChg chg="mod">
          <ac:chgData name="Petr Hlávka" userId="84c1f4a7-7c19-4b69-aa04-d875a55298ba" providerId="ADAL" clId="{738A2FD6-778C-4819-9982-93F37BEDF805}" dt="2023-11-10T13:13:00.555" v="278" actId="26606"/>
          <ac:spMkLst>
            <pc:docMk/>
            <pc:sldMk cId="3636966393" sldId="272"/>
            <ac:spMk id="2" creationId="{28D51740-F8F6-3395-03ED-7F2420D7602A}"/>
          </ac:spMkLst>
        </pc:spChg>
        <pc:spChg chg="mod ord">
          <ac:chgData name="Petr Hlávka" userId="84c1f4a7-7c19-4b69-aa04-d875a55298ba" providerId="ADAL" clId="{738A2FD6-778C-4819-9982-93F37BEDF805}" dt="2023-11-10T13:13:00.555" v="278" actId="26606"/>
          <ac:spMkLst>
            <pc:docMk/>
            <pc:sldMk cId="3636966393" sldId="272"/>
            <ac:spMk id="3" creationId="{502C5BB2-1592-F163-788A-1170FF7307B9}"/>
          </ac:spMkLst>
        </pc:spChg>
        <pc:spChg chg="del">
          <ac:chgData name="Petr Hlávka" userId="84c1f4a7-7c19-4b69-aa04-d875a55298ba" providerId="ADAL" clId="{738A2FD6-778C-4819-9982-93F37BEDF805}" dt="2023-11-10T13:13:00.555" v="278" actId="26606"/>
          <ac:spMkLst>
            <pc:docMk/>
            <pc:sldMk cId="3636966393" sldId="272"/>
            <ac:spMk id="9" creationId="{7E105210-61FE-4E9D-9076-A5618FDA8D0C}"/>
          </ac:spMkLst>
        </pc:spChg>
        <pc:spChg chg="add">
          <ac:chgData name="Petr Hlávka" userId="84c1f4a7-7c19-4b69-aa04-d875a55298ba" providerId="ADAL" clId="{738A2FD6-778C-4819-9982-93F37BEDF805}" dt="2023-11-10T13:13:00.555" v="278" actId="26606"/>
          <ac:spMkLst>
            <pc:docMk/>
            <pc:sldMk cId="3636966393" sldId="272"/>
            <ac:spMk id="18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3:00.555" v="278" actId="26606"/>
          <ac:spMkLst>
            <pc:docMk/>
            <pc:sldMk cId="3636966393" sldId="272"/>
            <ac:spMk id="20" creationId="{B770432A-C0A6-4D4F-AE2C-705049DAB85F}"/>
          </ac:spMkLst>
        </pc:spChg>
        <pc:picChg chg="mod">
          <ac:chgData name="Petr Hlávka" userId="84c1f4a7-7c19-4b69-aa04-d875a55298ba" providerId="ADAL" clId="{738A2FD6-778C-4819-9982-93F37BEDF805}" dt="2023-11-10T13:13:00.555" v="278" actId="26606"/>
          <ac:picMkLst>
            <pc:docMk/>
            <pc:sldMk cId="3636966393" sldId="272"/>
            <ac:picMk id="5" creationId="{E768B92F-616D-5BFD-F732-2545E1646CBD}"/>
          </ac:picMkLst>
        </pc:picChg>
        <pc:cxnChg chg="del">
          <ac:chgData name="Petr Hlávka" userId="84c1f4a7-7c19-4b69-aa04-d875a55298ba" providerId="ADAL" clId="{738A2FD6-778C-4819-9982-93F37BEDF805}" dt="2023-11-10T13:13:00.555" v="278" actId="26606"/>
          <ac:cxnSpMkLst>
            <pc:docMk/>
            <pc:sldMk cId="3636966393" sldId="272"/>
            <ac:cxnSpMk id="11" creationId="{8C1DF613-CD5C-4D37-9F6C-843AFBBBDEF2}"/>
          </ac:cxnSpMkLst>
        </pc:cxnChg>
        <pc:cxnChg chg="del">
          <ac:chgData name="Petr Hlávka" userId="84c1f4a7-7c19-4b69-aa04-d875a55298ba" providerId="ADAL" clId="{738A2FD6-778C-4819-9982-93F37BEDF805}" dt="2023-11-10T13:13:00.555" v="278" actId="26606"/>
          <ac:cxnSpMkLst>
            <pc:docMk/>
            <pc:sldMk cId="3636966393" sldId="272"/>
            <ac:cxnSpMk id="13" creationId="{8CB56F5D-A737-4E56-BCDD-0F992B89C804}"/>
          </ac:cxnSpMkLst>
        </pc:cxnChg>
        <pc:cxnChg chg="add">
          <ac:chgData name="Petr Hlávka" userId="84c1f4a7-7c19-4b69-aa04-d875a55298ba" providerId="ADAL" clId="{738A2FD6-778C-4819-9982-93F37BEDF805}" dt="2023-11-10T13:13:00.555" v="278" actId="26606"/>
          <ac:cxnSpMkLst>
            <pc:docMk/>
            <pc:sldMk cId="3636966393" sldId="272"/>
            <ac:cxnSpMk id="22" creationId="{78FBE787-8B1D-40E5-8468-6F665BB5D7CB}"/>
          </ac:cxnSpMkLst>
        </pc:cxnChg>
      </pc:sldChg>
      <pc:sldChg chg="addSp delSp modSp mod ord">
        <pc:chgData name="Petr Hlávka" userId="84c1f4a7-7c19-4b69-aa04-d875a55298ba" providerId="ADAL" clId="{738A2FD6-778C-4819-9982-93F37BEDF805}" dt="2023-11-10T13:15:39.306" v="346" actId="26606"/>
        <pc:sldMkLst>
          <pc:docMk/>
          <pc:sldMk cId="1547306254" sldId="273"/>
        </pc:sldMkLst>
        <pc:spChg chg="mod ord">
          <ac:chgData name="Petr Hlávka" userId="84c1f4a7-7c19-4b69-aa04-d875a55298ba" providerId="ADAL" clId="{738A2FD6-778C-4819-9982-93F37BEDF805}" dt="2023-11-10T13:15:39.306" v="346" actId="26606"/>
          <ac:spMkLst>
            <pc:docMk/>
            <pc:sldMk cId="1547306254" sldId="273"/>
            <ac:spMk id="2" creationId="{92754C6A-E102-429B-3107-95D783DC8D9A}"/>
          </ac:spMkLst>
        </pc:spChg>
        <pc:spChg chg="mod ord">
          <ac:chgData name="Petr Hlávka" userId="84c1f4a7-7c19-4b69-aa04-d875a55298ba" providerId="ADAL" clId="{738A2FD6-778C-4819-9982-93F37BEDF805}" dt="2023-11-10T13:15:39.306" v="346" actId="26606"/>
          <ac:spMkLst>
            <pc:docMk/>
            <pc:sldMk cId="1547306254" sldId="273"/>
            <ac:spMk id="9" creationId="{517B657C-2C19-CB26-4836-9B5B19731428}"/>
          </ac:spMkLst>
        </pc:spChg>
        <pc:spChg chg="add del">
          <ac:chgData name="Petr Hlávka" userId="84c1f4a7-7c19-4b69-aa04-d875a55298ba" providerId="ADAL" clId="{738A2FD6-778C-4819-9982-93F37BEDF805}" dt="2023-11-10T13:11:12.888" v="261" actId="26606"/>
          <ac:spMkLst>
            <pc:docMk/>
            <pc:sldMk cId="1547306254" sldId="273"/>
            <ac:spMk id="12" creationId="{7E105210-61FE-4E9D-9076-A5618FDA8D0C}"/>
          </ac:spMkLst>
        </pc:spChg>
        <pc:spChg chg="add del">
          <ac:chgData name="Petr Hlávka" userId="84c1f4a7-7c19-4b69-aa04-d875a55298ba" providerId="ADAL" clId="{738A2FD6-778C-4819-9982-93F37BEDF805}" dt="2023-11-10T13:15:39.306" v="346" actId="26606"/>
          <ac:spMkLst>
            <pc:docMk/>
            <pc:sldMk cId="1547306254" sldId="273"/>
            <ac:spMk id="18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1:12.180" v="260" actId="26606"/>
          <ac:spMkLst>
            <pc:docMk/>
            <pc:sldMk cId="1547306254" sldId="273"/>
            <ac:spMk id="21" creationId="{D6309531-94CD-4CF6-AACE-80EC085E0F34}"/>
          </ac:spMkLst>
        </pc:spChg>
        <pc:spChg chg="add del">
          <ac:chgData name="Petr Hlávka" userId="84c1f4a7-7c19-4b69-aa04-d875a55298ba" providerId="ADAL" clId="{738A2FD6-778C-4819-9982-93F37BEDF805}" dt="2023-11-10T13:11:12.180" v="260" actId="26606"/>
          <ac:spMkLst>
            <pc:docMk/>
            <pc:sldMk cId="1547306254" sldId="273"/>
            <ac:spMk id="23" creationId="{DC829807-7791-462F-8C59-969B0EC71AB9}"/>
          </ac:spMkLst>
        </pc:spChg>
        <pc:spChg chg="add del">
          <ac:chgData name="Petr Hlávka" userId="84c1f4a7-7c19-4b69-aa04-d875a55298ba" providerId="ADAL" clId="{738A2FD6-778C-4819-9982-93F37BEDF805}" dt="2023-11-10T13:15:39.306" v="346" actId="26606"/>
          <ac:spMkLst>
            <pc:docMk/>
            <pc:sldMk cId="1547306254" sldId="273"/>
            <ac:spMk id="24" creationId="{8B2BAECB-35E2-4DD9-8B8C-22D215DD0C10}"/>
          </ac:spMkLst>
        </pc:spChg>
        <pc:picChg chg="mod">
          <ac:chgData name="Petr Hlávka" userId="84c1f4a7-7c19-4b69-aa04-d875a55298ba" providerId="ADAL" clId="{738A2FD6-778C-4819-9982-93F37BEDF805}" dt="2023-11-10T13:15:39.306" v="346" actId="26606"/>
          <ac:picMkLst>
            <pc:docMk/>
            <pc:sldMk cId="1547306254" sldId="273"/>
            <ac:picMk id="5" creationId="{61266BA5-2003-3937-2018-11E9B7733552}"/>
          </ac:picMkLst>
        </pc:picChg>
        <pc:cxnChg chg="add del">
          <ac:chgData name="Petr Hlávka" userId="84c1f4a7-7c19-4b69-aa04-d875a55298ba" providerId="ADAL" clId="{738A2FD6-778C-4819-9982-93F37BEDF805}" dt="2023-11-10T13:11:12.888" v="261" actId="26606"/>
          <ac:cxnSpMkLst>
            <pc:docMk/>
            <pc:sldMk cId="1547306254" sldId="273"/>
            <ac:cxnSpMk id="14" creationId="{8C1DF613-CD5C-4D37-9F6C-843AFBBBDEF2}"/>
          </ac:cxnSpMkLst>
        </pc:cxnChg>
        <pc:cxnChg chg="add del">
          <ac:chgData name="Petr Hlávka" userId="84c1f4a7-7c19-4b69-aa04-d875a55298ba" providerId="ADAL" clId="{738A2FD6-778C-4819-9982-93F37BEDF805}" dt="2023-11-10T13:11:12.888" v="261" actId="26606"/>
          <ac:cxnSpMkLst>
            <pc:docMk/>
            <pc:sldMk cId="1547306254" sldId="273"/>
            <ac:cxnSpMk id="16" creationId="{8CB56F5D-A737-4E56-BCDD-0F992B89C804}"/>
          </ac:cxnSpMkLst>
        </pc:cxnChg>
        <pc:cxnChg chg="add del">
          <ac:chgData name="Petr Hlávka" userId="84c1f4a7-7c19-4b69-aa04-d875a55298ba" providerId="ADAL" clId="{738A2FD6-778C-4819-9982-93F37BEDF805}" dt="2023-11-10T13:15:39.306" v="346" actId="26606"/>
          <ac:cxnSpMkLst>
            <pc:docMk/>
            <pc:sldMk cId="1547306254" sldId="273"/>
            <ac:cxnSpMk id="19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1:12.180" v="260" actId="26606"/>
          <ac:cxnSpMkLst>
            <pc:docMk/>
            <pc:sldMk cId="1547306254" sldId="273"/>
            <ac:cxnSpMk id="25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5:39.306" v="346" actId="26606"/>
          <ac:cxnSpMkLst>
            <pc:docMk/>
            <pc:sldMk cId="1547306254" sldId="273"/>
            <ac:cxnSpMk id="26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1:12.180" v="260" actId="26606"/>
          <ac:cxnSpMkLst>
            <pc:docMk/>
            <pc:sldMk cId="1547306254" sldId="273"/>
            <ac:cxnSpMk id="27" creationId="{DC2312DA-BDBD-40EE-84AB-53293C1CDE04}"/>
          </ac:cxnSpMkLst>
        </pc:cxnChg>
      </pc:sldChg>
      <pc:sldChg chg="addSp delSp modSp mod">
        <pc:chgData name="Petr Hlávka" userId="84c1f4a7-7c19-4b69-aa04-d875a55298ba" providerId="ADAL" clId="{738A2FD6-778C-4819-9982-93F37BEDF805}" dt="2023-11-10T13:12:34.700" v="277" actId="26606"/>
        <pc:sldMkLst>
          <pc:docMk/>
          <pc:sldMk cId="1457884632" sldId="274"/>
        </pc:sldMkLst>
        <pc:spChg chg="mod">
          <ac:chgData name="Petr Hlávka" userId="84c1f4a7-7c19-4b69-aa04-d875a55298ba" providerId="ADAL" clId="{738A2FD6-778C-4819-9982-93F37BEDF805}" dt="2023-11-10T13:12:34.700" v="277" actId="26606"/>
          <ac:spMkLst>
            <pc:docMk/>
            <pc:sldMk cId="1457884632" sldId="274"/>
            <ac:spMk id="2" creationId="{2392DC53-6C6F-7070-7059-EC8433B801BF}"/>
          </ac:spMkLst>
        </pc:spChg>
        <pc:spChg chg="mod">
          <ac:chgData name="Petr Hlávka" userId="84c1f4a7-7c19-4b69-aa04-d875a55298ba" providerId="ADAL" clId="{738A2FD6-778C-4819-9982-93F37BEDF805}" dt="2023-11-10T13:12:34.700" v="277" actId="26606"/>
          <ac:spMkLst>
            <pc:docMk/>
            <pc:sldMk cId="1457884632" sldId="274"/>
            <ac:spMk id="9" creationId="{16515CA5-EBBD-D4C6-1C73-94D491D9B7A7}"/>
          </ac:spMkLst>
        </pc:spChg>
        <pc:spChg chg="del">
          <ac:chgData name="Petr Hlávka" userId="84c1f4a7-7c19-4b69-aa04-d875a55298ba" providerId="ADAL" clId="{738A2FD6-778C-4819-9982-93F37BEDF805}" dt="2023-11-10T13:12:34.700" v="277" actId="26606"/>
          <ac:spMkLst>
            <pc:docMk/>
            <pc:sldMk cId="1457884632" sldId="274"/>
            <ac:spMk id="12" creationId="{8B2BAECB-35E2-4DD9-8B8C-22D215DD0C10}"/>
          </ac:spMkLst>
        </pc:spChg>
        <pc:spChg chg="add">
          <ac:chgData name="Petr Hlávka" userId="84c1f4a7-7c19-4b69-aa04-d875a55298ba" providerId="ADAL" clId="{738A2FD6-778C-4819-9982-93F37BEDF805}" dt="2023-11-10T13:12:34.700" v="277" actId="26606"/>
          <ac:spMkLst>
            <pc:docMk/>
            <pc:sldMk cId="1457884632" sldId="274"/>
            <ac:spMk id="19" creationId="{F8222250-799A-4AD0-9BD1-BE6EB7A06AD0}"/>
          </ac:spMkLst>
        </pc:spChg>
        <pc:spChg chg="add">
          <ac:chgData name="Petr Hlávka" userId="84c1f4a7-7c19-4b69-aa04-d875a55298ba" providerId="ADAL" clId="{738A2FD6-778C-4819-9982-93F37BEDF805}" dt="2023-11-10T13:12:34.700" v="277" actId="26606"/>
          <ac:spMkLst>
            <pc:docMk/>
            <pc:sldMk cId="1457884632" sldId="274"/>
            <ac:spMk id="21" creationId="{B770432A-C0A6-4D4F-AE2C-705049DAB85F}"/>
          </ac:spMkLst>
        </pc:spChg>
        <pc:picChg chg="mod ord">
          <ac:chgData name="Petr Hlávka" userId="84c1f4a7-7c19-4b69-aa04-d875a55298ba" providerId="ADAL" clId="{738A2FD6-778C-4819-9982-93F37BEDF805}" dt="2023-11-10T13:12:34.700" v="277" actId="26606"/>
          <ac:picMkLst>
            <pc:docMk/>
            <pc:sldMk cId="1457884632" sldId="274"/>
            <ac:picMk id="5" creationId="{10EC7C33-ADBF-1820-3E9A-318FB934E667}"/>
          </ac:picMkLst>
        </pc:picChg>
        <pc:cxnChg chg="del">
          <ac:chgData name="Petr Hlávka" userId="84c1f4a7-7c19-4b69-aa04-d875a55298ba" providerId="ADAL" clId="{738A2FD6-778C-4819-9982-93F37BEDF805}" dt="2023-11-10T13:12:34.700" v="277" actId="26606"/>
          <ac:cxnSpMkLst>
            <pc:docMk/>
            <pc:sldMk cId="1457884632" sldId="274"/>
            <ac:cxnSpMk id="14" creationId="{13AC671C-E66F-43C5-A66A-C477339DD232}"/>
          </ac:cxnSpMkLst>
        </pc:cxnChg>
        <pc:cxnChg chg="add">
          <ac:chgData name="Petr Hlávka" userId="84c1f4a7-7c19-4b69-aa04-d875a55298ba" providerId="ADAL" clId="{738A2FD6-778C-4819-9982-93F37BEDF805}" dt="2023-11-10T13:12:34.700" v="277" actId="26606"/>
          <ac:cxnSpMkLst>
            <pc:docMk/>
            <pc:sldMk cId="1457884632" sldId="274"/>
            <ac:cxnSpMk id="23" creationId="{78FBE787-8B1D-40E5-8468-6F665BB5D7CB}"/>
          </ac:cxnSpMkLst>
        </pc:cxnChg>
      </pc:sldChg>
      <pc:sldChg chg="ord">
        <pc:chgData name="Petr Hlávka" userId="84c1f4a7-7c19-4b69-aa04-d875a55298ba" providerId="ADAL" clId="{738A2FD6-778C-4819-9982-93F37BEDF805}" dt="2023-11-10T10:12:08.578" v="124"/>
        <pc:sldMkLst>
          <pc:docMk/>
          <pc:sldMk cId="879614433" sldId="275"/>
        </pc:sldMkLst>
      </pc:sldChg>
      <pc:sldChg chg="addSp delSp modSp add mod setBg delDesignElem">
        <pc:chgData name="Petr Hlávka" userId="84c1f4a7-7c19-4b69-aa04-d875a55298ba" providerId="ADAL" clId="{738A2FD6-778C-4819-9982-93F37BEDF805}" dt="2023-11-10T13:14:43.244" v="300" actId="26606"/>
        <pc:sldMkLst>
          <pc:docMk/>
          <pc:sldMk cId="1482371196" sldId="276"/>
        </pc:sldMkLst>
        <pc:spChg chg="mod">
          <ac:chgData name="Petr Hlávka" userId="84c1f4a7-7c19-4b69-aa04-d875a55298ba" providerId="ADAL" clId="{738A2FD6-778C-4819-9982-93F37BEDF805}" dt="2023-11-10T13:14:43.229" v="299" actId="26606"/>
          <ac:spMkLst>
            <pc:docMk/>
            <pc:sldMk cId="1482371196" sldId="276"/>
            <ac:spMk id="2" creationId="{F9BD4F61-ABCF-3D4A-FEA7-880F7DE34644}"/>
          </ac:spMkLst>
        </pc:spChg>
        <pc:spChg chg="del mod">
          <ac:chgData name="Petr Hlávka" userId="84c1f4a7-7c19-4b69-aa04-d875a55298ba" providerId="ADAL" clId="{738A2FD6-778C-4819-9982-93F37BEDF805}" dt="2023-11-10T13:14:43.244" v="300" actId="26606"/>
          <ac:spMkLst>
            <pc:docMk/>
            <pc:sldMk cId="1482371196" sldId="276"/>
            <ac:spMk id="9" creationId="{3CA68590-E4D3-8C27-1732-9CD8DE5E15C2}"/>
          </ac:spMkLst>
        </pc:spChg>
        <pc:spChg chg="add del">
          <ac:chgData name="Petr Hlávka" userId="84c1f4a7-7c19-4b69-aa04-d875a55298ba" providerId="ADAL" clId="{738A2FD6-778C-4819-9982-93F37BEDF805}" dt="2023-11-10T13:14:43.244" v="300" actId="26606"/>
          <ac:spMkLst>
            <pc:docMk/>
            <pc:sldMk cId="1482371196" sldId="276"/>
            <ac:spMk id="11" creationId="{8B2BAECB-35E2-4DD9-8B8C-22D215DD0C10}"/>
          </ac:spMkLst>
        </pc:spChg>
        <pc:spChg chg="del">
          <ac:chgData name="Petr Hlávka" userId="84c1f4a7-7c19-4b69-aa04-d875a55298ba" providerId="ADAL" clId="{738A2FD6-778C-4819-9982-93F37BEDF805}" dt="2023-11-10T09:55:22.429" v="73"/>
          <ac:spMkLst>
            <pc:docMk/>
            <pc:sldMk cId="1482371196" sldId="276"/>
            <ac:spMk id="12" creationId="{1BB56EB9-078F-4952-AC1F-149C7A0AE4D5}"/>
          </ac:spMkLst>
        </pc:spChg>
        <pc:spChg chg="del">
          <ac:chgData name="Petr Hlávka" userId="84c1f4a7-7c19-4b69-aa04-d875a55298ba" providerId="ADAL" clId="{738A2FD6-778C-4819-9982-93F37BEDF805}" dt="2023-11-10T09:55:22.429" v="73"/>
          <ac:spMkLst>
            <pc:docMk/>
            <pc:sldMk cId="1482371196" sldId="276"/>
            <ac:spMk id="14" creationId="{D3772EE4-ED5E-4D3A-A306-B22CF866786D}"/>
          </ac:spMkLst>
        </pc:spChg>
        <pc:spChg chg="add del">
          <ac:chgData name="Petr Hlávka" userId="84c1f4a7-7c19-4b69-aa04-d875a55298ba" providerId="ADAL" clId="{738A2FD6-778C-4819-9982-93F37BEDF805}" dt="2023-11-10T13:14:43.229" v="299" actId="26606"/>
          <ac:spMkLst>
            <pc:docMk/>
            <pc:sldMk cId="1482371196" sldId="276"/>
            <ac:spMk id="15" creationId="{D6309531-94CD-4CF6-AACE-80EC085E0F34}"/>
          </ac:spMkLst>
        </pc:spChg>
        <pc:spChg chg="del">
          <ac:chgData name="Petr Hlávka" userId="84c1f4a7-7c19-4b69-aa04-d875a55298ba" providerId="ADAL" clId="{738A2FD6-778C-4819-9982-93F37BEDF805}" dt="2023-11-10T09:55:22.429" v="73"/>
          <ac:spMkLst>
            <pc:docMk/>
            <pc:sldMk cId="1482371196" sldId="276"/>
            <ac:spMk id="16" creationId="{10058680-D07C-4893-B2B7-91543F18AB32}"/>
          </ac:spMkLst>
        </pc:spChg>
        <pc:spChg chg="del">
          <ac:chgData name="Petr Hlávka" userId="84c1f4a7-7c19-4b69-aa04-d875a55298ba" providerId="ADAL" clId="{738A2FD6-778C-4819-9982-93F37BEDF805}" dt="2023-11-10T09:55:22.429" v="73"/>
          <ac:spMkLst>
            <pc:docMk/>
            <pc:sldMk cId="1482371196" sldId="276"/>
            <ac:spMk id="18" creationId="{7B42427A-0A1F-4A55-8705-D9179F1E0CFB}"/>
          </ac:spMkLst>
        </pc:spChg>
        <pc:spChg chg="add">
          <ac:chgData name="Petr Hlávka" userId="84c1f4a7-7c19-4b69-aa04-d875a55298ba" providerId="ADAL" clId="{738A2FD6-778C-4819-9982-93F37BEDF805}" dt="2023-11-10T13:14:43.244" v="300" actId="26606"/>
          <ac:spMkLst>
            <pc:docMk/>
            <pc:sldMk cId="1482371196" sldId="276"/>
            <ac:spMk id="19" creationId="{8B2BAECB-35E2-4DD9-8B8C-22D215DD0C10}"/>
          </ac:spMkLst>
        </pc:spChg>
        <pc:spChg chg="del">
          <ac:chgData name="Petr Hlávka" userId="84c1f4a7-7c19-4b69-aa04-d875a55298ba" providerId="ADAL" clId="{738A2FD6-778C-4819-9982-93F37BEDF805}" dt="2023-11-10T09:55:22.429" v="73"/>
          <ac:spMkLst>
            <pc:docMk/>
            <pc:sldMk cId="1482371196" sldId="276"/>
            <ac:spMk id="20" creationId="{EE54A6FE-D8CB-48A3-900B-053D4EBD3B85}"/>
          </ac:spMkLst>
        </pc:spChg>
        <pc:graphicFrameChg chg="add">
          <ac:chgData name="Petr Hlávka" userId="84c1f4a7-7c19-4b69-aa04-d875a55298ba" providerId="ADAL" clId="{738A2FD6-778C-4819-9982-93F37BEDF805}" dt="2023-11-10T13:14:43.244" v="300" actId="26606"/>
          <ac:graphicFrameMkLst>
            <pc:docMk/>
            <pc:sldMk cId="1482371196" sldId="276"/>
            <ac:graphicFrameMk id="22" creationId="{5B586D5A-A414-A4B1-8D8D-5AD0C7B4C298}"/>
          </ac:graphicFrameMkLst>
        </pc:graphicFrameChg>
        <pc:picChg chg="mod ord">
          <ac:chgData name="Petr Hlávka" userId="84c1f4a7-7c19-4b69-aa04-d875a55298ba" providerId="ADAL" clId="{738A2FD6-778C-4819-9982-93F37BEDF805}" dt="2023-11-10T13:14:43.229" v="299" actId="26606"/>
          <ac:picMkLst>
            <pc:docMk/>
            <pc:sldMk cId="1482371196" sldId="276"/>
            <ac:picMk id="5" creationId="{9A84FEE5-DA54-67E9-E663-42E8D895C235}"/>
          </ac:picMkLst>
        </pc:picChg>
        <pc:cxnChg chg="add del">
          <ac:chgData name="Petr Hlávka" userId="84c1f4a7-7c19-4b69-aa04-d875a55298ba" providerId="ADAL" clId="{738A2FD6-778C-4819-9982-93F37BEDF805}" dt="2023-11-10T13:14:43.244" v="300" actId="26606"/>
          <ac:cxnSpMkLst>
            <pc:docMk/>
            <pc:sldMk cId="1482371196" sldId="276"/>
            <ac:cxnSpMk id="13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4:43.229" v="299" actId="26606"/>
          <ac:cxnSpMkLst>
            <pc:docMk/>
            <pc:sldMk cId="1482371196" sldId="276"/>
            <ac:cxnSpMk id="17" creationId="{F75BF611-D2A5-4454-8C47-95B0BC422843}"/>
          </ac:cxnSpMkLst>
        </pc:cxnChg>
        <pc:cxnChg chg="add">
          <ac:chgData name="Petr Hlávka" userId="84c1f4a7-7c19-4b69-aa04-d875a55298ba" providerId="ADAL" clId="{738A2FD6-778C-4819-9982-93F37BEDF805}" dt="2023-11-10T13:14:43.244" v="300" actId="26606"/>
          <ac:cxnSpMkLst>
            <pc:docMk/>
            <pc:sldMk cId="1482371196" sldId="276"/>
            <ac:cxnSpMk id="21" creationId="{13AC671C-E66F-43C5-A66A-C477339DD232}"/>
          </ac:cxnSpMkLst>
        </pc:cxnChg>
      </pc:sldChg>
      <pc:sldChg chg="addSp delSp modSp add mod setBg delDesignElem">
        <pc:chgData name="Petr Hlávka" userId="84c1f4a7-7c19-4b69-aa04-d875a55298ba" providerId="ADAL" clId="{738A2FD6-778C-4819-9982-93F37BEDF805}" dt="2023-11-10T13:14:55.853" v="304" actId="26606"/>
        <pc:sldMkLst>
          <pc:docMk/>
          <pc:sldMk cId="1362722179" sldId="277"/>
        </pc:sldMkLst>
        <pc:spChg chg="mod">
          <ac:chgData name="Petr Hlávka" userId="84c1f4a7-7c19-4b69-aa04-d875a55298ba" providerId="ADAL" clId="{738A2FD6-778C-4819-9982-93F37BEDF805}" dt="2023-11-10T13:14:55.853" v="304" actId="26606"/>
          <ac:spMkLst>
            <pc:docMk/>
            <pc:sldMk cId="1362722179" sldId="277"/>
            <ac:spMk id="2" creationId="{1D831850-6A81-DA2C-50C9-E9ACB1876343}"/>
          </ac:spMkLst>
        </pc:spChg>
        <pc:spChg chg="mod">
          <ac:chgData name="Petr Hlávka" userId="84c1f4a7-7c19-4b69-aa04-d875a55298ba" providerId="ADAL" clId="{738A2FD6-778C-4819-9982-93F37BEDF805}" dt="2023-11-10T13:14:55.853" v="304" actId="26606"/>
          <ac:spMkLst>
            <pc:docMk/>
            <pc:sldMk cId="1362722179" sldId="277"/>
            <ac:spMk id="9" creationId="{5342E810-E4F7-8A71-E696-150BE99B8B49}"/>
          </ac:spMkLst>
        </pc:spChg>
        <pc:spChg chg="add del">
          <ac:chgData name="Petr Hlávka" userId="84c1f4a7-7c19-4b69-aa04-d875a55298ba" providerId="ADAL" clId="{738A2FD6-778C-4819-9982-93F37BEDF805}" dt="2023-11-10T13:14:50.554" v="303" actId="26606"/>
          <ac:spMkLst>
            <pc:docMk/>
            <pc:sldMk cId="1362722179" sldId="277"/>
            <ac:spMk id="11" creationId="{8B2BAECB-35E2-4DD9-8B8C-22D215DD0C10}"/>
          </ac:spMkLst>
        </pc:spChg>
        <pc:spChg chg="del">
          <ac:chgData name="Petr Hlávka" userId="84c1f4a7-7c19-4b69-aa04-d875a55298ba" providerId="ADAL" clId="{738A2FD6-778C-4819-9982-93F37BEDF805}" dt="2023-11-10T09:55:32.132" v="75"/>
          <ac:spMkLst>
            <pc:docMk/>
            <pc:sldMk cId="1362722179" sldId="277"/>
            <ac:spMk id="12" creationId="{1BB56EB9-078F-4952-AC1F-149C7A0AE4D5}"/>
          </ac:spMkLst>
        </pc:spChg>
        <pc:spChg chg="del">
          <ac:chgData name="Petr Hlávka" userId="84c1f4a7-7c19-4b69-aa04-d875a55298ba" providerId="ADAL" clId="{738A2FD6-778C-4819-9982-93F37BEDF805}" dt="2023-11-10T09:55:32.132" v="75"/>
          <ac:spMkLst>
            <pc:docMk/>
            <pc:sldMk cId="1362722179" sldId="277"/>
            <ac:spMk id="14" creationId="{D3772EE4-ED5E-4D3A-A306-B22CF866786D}"/>
          </ac:spMkLst>
        </pc:spChg>
        <pc:spChg chg="add del">
          <ac:chgData name="Petr Hlávka" userId="84c1f4a7-7c19-4b69-aa04-d875a55298ba" providerId="ADAL" clId="{738A2FD6-778C-4819-9982-93F37BEDF805}" dt="2023-11-10T13:14:50.538" v="302" actId="26606"/>
          <ac:spMkLst>
            <pc:docMk/>
            <pc:sldMk cId="1362722179" sldId="277"/>
            <ac:spMk id="15" creationId="{D6309531-94CD-4CF6-AACE-80EC085E0F34}"/>
          </ac:spMkLst>
        </pc:spChg>
        <pc:spChg chg="del">
          <ac:chgData name="Petr Hlávka" userId="84c1f4a7-7c19-4b69-aa04-d875a55298ba" providerId="ADAL" clId="{738A2FD6-778C-4819-9982-93F37BEDF805}" dt="2023-11-10T09:55:32.132" v="75"/>
          <ac:spMkLst>
            <pc:docMk/>
            <pc:sldMk cId="1362722179" sldId="277"/>
            <ac:spMk id="16" creationId="{10058680-D07C-4893-B2B7-91543F18AB32}"/>
          </ac:spMkLst>
        </pc:spChg>
        <pc:spChg chg="add del">
          <ac:chgData name="Petr Hlávka" userId="84c1f4a7-7c19-4b69-aa04-d875a55298ba" providerId="ADAL" clId="{738A2FD6-778C-4819-9982-93F37BEDF805}" dt="2023-11-10T13:14:50.538" v="302" actId="26606"/>
          <ac:spMkLst>
            <pc:docMk/>
            <pc:sldMk cId="1362722179" sldId="277"/>
            <ac:spMk id="17" creationId="{DC829807-7791-462F-8C59-969B0EC71AB9}"/>
          </ac:spMkLst>
        </pc:spChg>
        <pc:spChg chg="del">
          <ac:chgData name="Petr Hlávka" userId="84c1f4a7-7c19-4b69-aa04-d875a55298ba" providerId="ADAL" clId="{738A2FD6-778C-4819-9982-93F37BEDF805}" dt="2023-11-10T09:55:32.132" v="75"/>
          <ac:spMkLst>
            <pc:docMk/>
            <pc:sldMk cId="1362722179" sldId="277"/>
            <ac:spMk id="18" creationId="{7B42427A-0A1F-4A55-8705-D9179F1E0CFB}"/>
          </ac:spMkLst>
        </pc:spChg>
        <pc:spChg chg="del">
          <ac:chgData name="Petr Hlávka" userId="84c1f4a7-7c19-4b69-aa04-d875a55298ba" providerId="ADAL" clId="{738A2FD6-778C-4819-9982-93F37BEDF805}" dt="2023-11-10T09:55:32.132" v="75"/>
          <ac:spMkLst>
            <pc:docMk/>
            <pc:sldMk cId="1362722179" sldId="277"/>
            <ac:spMk id="20" creationId="{EE54A6FE-D8CB-48A3-900B-053D4EBD3B85}"/>
          </ac:spMkLst>
        </pc:spChg>
        <pc:spChg chg="add del">
          <ac:chgData name="Petr Hlávka" userId="84c1f4a7-7c19-4b69-aa04-d875a55298ba" providerId="ADAL" clId="{738A2FD6-778C-4819-9982-93F37BEDF805}" dt="2023-11-10T13:14:55.853" v="304" actId="26606"/>
          <ac:spMkLst>
            <pc:docMk/>
            <pc:sldMk cId="1362722179" sldId="277"/>
            <ac:spMk id="26" creationId="{22171661-0838-4942-A149-8C1B789266A2}"/>
          </ac:spMkLst>
        </pc:spChg>
        <pc:spChg chg="add">
          <ac:chgData name="Petr Hlávka" userId="84c1f4a7-7c19-4b69-aa04-d875a55298ba" providerId="ADAL" clId="{738A2FD6-778C-4819-9982-93F37BEDF805}" dt="2023-11-10T13:14:55.853" v="304" actId="26606"/>
          <ac:spMkLst>
            <pc:docMk/>
            <pc:sldMk cId="1362722179" sldId="277"/>
            <ac:spMk id="33" creationId="{8B2BAECB-35E2-4DD9-8B8C-22D215DD0C10}"/>
          </ac:spMkLst>
        </pc:spChg>
        <pc:picChg chg="mod ord">
          <ac:chgData name="Petr Hlávka" userId="84c1f4a7-7c19-4b69-aa04-d875a55298ba" providerId="ADAL" clId="{738A2FD6-778C-4819-9982-93F37BEDF805}" dt="2023-11-10T13:14:55.853" v="304" actId="26606"/>
          <ac:picMkLst>
            <pc:docMk/>
            <pc:sldMk cId="1362722179" sldId="277"/>
            <ac:picMk id="5" creationId="{1CB95620-4538-6DB9-5DB7-3933489CA297}"/>
          </ac:picMkLst>
        </pc:picChg>
        <pc:cxnChg chg="add del">
          <ac:chgData name="Petr Hlávka" userId="84c1f4a7-7c19-4b69-aa04-d875a55298ba" providerId="ADAL" clId="{738A2FD6-778C-4819-9982-93F37BEDF805}" dt="2023-11-10T13:14:50.554" v="303" actId="26606"/>
          <ac:cxnSpMkLst>
            <pc:docMk/>
            <pc:sldMk cId="1362722179" sldId="277"/>
            <ac:cxnSpMk id="13" creationId="{13AC671C-E66F-43C5-A66A-C477339DD232}"/>
          </ac:cxnSpMkLst>
        </pc:cxnChg>
        <pc:cxnChg chg="add del">
          <ac:chgData name="Petr Hlávka" userId="84c1f4a7-7c19-4b69-aa04-d875a55298ba" providerId="ADAL" clId="{738A2FD6-778C-4819-9982-93F37BEDF805}" dt="2023-11-10T13:14:50.538" v="302" actId="26606"/>
          <ac:cxnSpMkLst>
            <pc:docMk/>
            <pc:sldMk cId="1362722179" sldId="277"/>
            <ac:cxnSpMk id="22" creationId="{F75BF611-D2A5-4454-8C47-95B0BC422843}"/>
          </ac:cxnSpMkLst>
        </pc:cxnChg>
        <pc:cxnChg chg="add del">
          <ac:chgData name="Petr Hlávka" userId="84c1f4a7-7c19-4b69-aa04-d875a55298ba" providerId="ADAL" clId="{738A2FD6-778C-4819-9982-93F37BEDF805}" dt="2023-11-10T13:14:50.538" v="302" actId="26606"/>
          <ac:cxnSpMkLst>
            <pc:docMk/>
            <pc:sldMk cId="1362722179" sldId="277"/>
            <ac:cxnSpMk id="24" creationId="{DC2312DA-BDBD-40EE-84AB-53293C1CDE04}"/>
          </ac:cxnSpMkLst>
        </pc:cxnChg>
        <pc:cxnChg chg="add del">
          <ac:chgData name="Petr Hlávka" userId="84c1f4a7-7c19-4b69-aa04-d875a55298ba" providerId="ADAL" clId="{738A2FD6-778C-4819-9982-93F37BEDF805}" dt="2023-11-10T13:14:55.853" v="304" actId="26606"/>
          <ac:cxnSpMkLst>
            <pc:docMk/>
            <pc:sldMk cId="1362722179" sldId="277"/>
            <ac:cxnSpMk id="27" creationId="{BB04A404-AF1E-4EC9-AF7D-46C68BFCEBB6}"/>
          </ac:cxnSpMkLst>
        </pc:cxnChg>
        <pc:cxnChg chg="add del">
          <ac:chgData name="Petr Hlávka" userId="84c1f4a7-7c19-4b69-aa04-d875a55298ba" providerId="ADAL" clId="{738A2FD6-778C-4819-9982-93F37BEDF805}" dt="2023-11-10T13:14:55.853" v="304" actId="26606"/>
          <ac:cxnSpMkLst>
            <pc:docMk/>
            <pc:sldMk cId="1362722179" sldId="277"/>
            <ac:cxnSpMk id="28" creationId="{B1874503-FE8B-408C-ABAF-2B72BAC29666}"/>
          </ac:cxnSpMkLst>
        </pc:cxnChg>
        <pc:cxnChg chg="add">
          <ac:chgData name="Petr Hlávka" userId="84c1f4a7-7c19-4b69-aa04-d875a55298ba" providerId="ADAL" clId="{738A2FD6-778C-4819-9982-93F37BEDF805}" dt="2023-11-10T13:14:55.853" v="304" actId="26606"/>
          <ac:cxnSpMkLst>
            <pc:docMk/>
            <pc:sldMk cId="1362722179" sldId="277"/>
            <ac:cxnSpMk id="35" creationId="{13AC671C-E66F-43C5-A66A-C477339DD232}"/>
          </ac:cxnSpMkLst>
        </pc:cxnChg>
      </pc:sldChg>
      <pc:sldChg chg="addSp modSp new mod setBg">
        <pc:chgData name="Petr Hlávka" userId="84c1f4a7-7c19-4b69-aa04-d875a55298ba" providerId="ADAL" clId="{738A2FD6-778C-4819-9982-93F37BEDF805}" dt="2023-11-10T13:07:45.867" v="222" actId="20577"/>
        <pc:sldMkLst>
          <pc:docMk/>
          <pc:sldMk cId="3667783774" sldId="278"/>
        </pc:sldMkLst>
        <pc:spChg chg="mod">
          <ac:chgData name="Petr Hlávka" userId="84c1f4a7-7c19-4b69-aa04-d875a55298ba" providerId="ADAL" clId="{738A2FD6-778C-4819-9982-93F37BEDF805}" dt="2023-11-10T13:07:29.131" v="219" actId="26606"/>
          <ac:spMkLst>
            <pc:docMk/>
            <pc:sldMk cId="3667783774" sldId="278"/>
            <ac:spMk id="2" creationId="{804A7AB4-B318-365A-140F-5273B7B503CB}"/>
          </ac:spMkLst>
        </pc:spChg>
        <pc:spChg chg="mod ord">
          <ac:chgData name="Petr Hlávka" userId="84c1f4a7-7c19-4b69-aa04-d875a55298ba" providerId="ADAL" clId="{738A2FD6-778C-4819-9982-93F37BEDF805}" dt="2023-11-10T13:07:45.867" v="222" actId="20577"/>
          <ac:spMkLst>
            <pc:docMk/>
            <pc:sldMk cId="3667783774" sldId="278"/>
            <ac:spMk id="3" creationId="{230BD758-7E07-319B-2B2F-8E54CCFC202F}"/>
          </ac:spMkLst>
        </pc:spChg>
        <pc:spChg chg="add">
          <ac:chgData name="Petr Hlávka" userId="84c1f4a7-7c19-4b69-aa04-d875a55298ba" providerId="ADAL" clId="{738A2FD6-778C-4819-9982-93F37BEDF805}" dt="2023-11-10T13:07:29.131" v="219" actId="26606"/>
          <ac:spMkLst>
            <pc:docMk/>
            <pc:sldMk cId="3667783774" sldId="278"/>
            <ac:spMk id="10" creationId="{D6309531-94CD-4CF6-AACE-80EC085E0F34}"/>
          </ac:spMkLst>
        </pc:spChg>
        <pc:picChg chg="add mod">
          <ac:chgData name="Petr Hlávka" userId="84c1f4a7-7c19-4b69-aa04-d875a55298ba" providerId="ADAL" clId="{738A2FD6-778C-4819-9982-93F37BEDF805}" dt="2023-11-10T13:07:29.131" v="219" actId="26606"/>
          <ac:picMkLst>
            <pc:docMk/>
            <pc:sldMk cId="3667783774" sldId="278"/>
            <ac:picMk id="5" creationId="{2F716E36-659A-201E-71D1-42C3B82DD93D}"/>
          </ac:picMkLst>
        </pc:picChg>
        <pc:cxnChg chg="add">
          <ac:chgData name="Petr Hlávka" userId="84c1f4a7-7c19-4b69-aa04-d875a55298ba" providerId="ADAL" clId="{738A2FD6-778C-4819-9982-93F37BEDF805}" dt="2023-11-10T13:07:29.131" v="219" actId="26606"/>
          <ac:cxnSpMkLst>
            <pc:docMk/>
            <pc:sldMk cId="3667783774" sldId="278"/>
            <ac:cxnSpMk id="12" creationId="{F75BF611-D2A5-4454-8C47-95B0BC422843}"/>
          </ac:cxnSpMkLst>
        </pc:cxnChg>
      </pc:sldChg>
      <pc:sldChg chg="addSp modSp new mod setBg">
        <pc:chgData name="Petr Hlávka" userId="84c1f4a7-7c19-4b69-aa04-d875a55298ba" providerId="ADAL" clId="{738A2FD6-778C-4819-9982-93F37BEDF805}" dt="2023-11-10T13:27:39.824" v="389" actId="113"/>
        <pc:sldMkLst>
          <pc:docMk/>
          <pc:sldMk cId="2720826552" sldId="279"/>
        </pc:sldMkLst>
        <pc:spChg chg="mod">
          <ac:chgData name="Petr Hlávka" userId="84c1f4a7-7c19-4b69-aa04-d875a55298ba" providerId="ADAL" clId="{738A2FD6-778C-4819-9982-93F37BEDF805}" dt="2023-11-10T13:08:03.391" v="227" actId="26606"/>
          <ac:spMkLst>
            <pc:docMk/>
            <pc:sldMk cId="2720826552" sldId="279"/>
            <ac:spMk id="2" creationId="{CB336602-9991-B386-2BD4-69C6D1A5E631}"/>
          </ac:spMkLst>
        </pc:spChg>
        <pc:spChg chg="mod ord">
          <ac:chgData name="Petr Hlávka" userId="84c1f4a7-7c19-4b69-aa04-d875a55298ba" providerId="ADAL" clId="{738A2FD6-778C-4819-9982-93F37BEDF805}" dt="2023-11-10T13:27:39.824" v="389" actId="113"/>
          <ac:spMkLst>
            <pc:docMk/>
            <pc:sldMk cId="2720826552" sldId="279"/>
            <ac:spMk id="3" creationId="{D2894985-37A2-EE6E-B3A4-0BE973787AFC}"/>
          </ac:spMkLst>
        </pc:spChg>
        <pc:spChg chg="add">
          <ac:chgData name="Petr Hlávka" userId="84c1f4a7-7c19-4b69-aa04-d875a55298ba" providerId="ADAL" clId="{738A2FD6-778C-4819-9982-93F37BEDF805}" dt="2023-11-10T13:08:03.391" v="227" actId="26606"/>
          <ac:spMkLst>
            <pc:docMk/>
            <pc:sldMk cId="2720826552" sldId="279"/>
            <ac:spMk id="10" creationId="{D6309531-94CD-4CF6-AACE-80EC085E0F34}"/>
          </ac:spMkLst>
        </pc:spChg>
        <pc:picChg chg="add mod">
          <ac:chgData name="Petr Hlávka" userId="84c1f4a7-7c19-4b69-aa04-d875a55298ba" providerId="ADAL" clId="{738A2FD6-778C-4819-9982-93F37BEDF805}" dt="2023-11-10T13:08:03.391" v="227" actId="26606"/>
          <ac:picMkLst>
            <pc:docMk/>
            <pc:sldMk cId="2720826552" sldId="279"/>
            <ac:picMk id="5" creationId="{8610A164-2C6F-7539-350E-CED8D072BA87}"/>
          </ac:picMkLst>
        </pc:picChg>
        <pc:cxnChg chg="add">
          <ac:chgData name="Petr Hlávka" userId="84c1f4a7-7c19-4b69-aa04-d875a55298ba" providerId="ADAL" clId="{738A2FD6-778C-4819-9982-93F37BEDF805}" dt="2023-11-10T13:08:03.391" v="227" actId="26606"/>
          <ac:cxnSpMkLst>
            <pc:docMk/>
            <pc:sldMk cId="2720826552" sldId="279"/>
            <ac:cxnSpMk id="12" creationId="{F75BF611-D2A5-4454-8C47-95B0BC422843}"/>
          </ac:cxnSpMkLst>
        </pc:cxnChg>
      </pc:sldChg>
      <pc:sldChg chg="addSp delSp modSp new mod setBg">
        <pc:chgData name="Petr Hlávka" userId="84c1f4a7-7c19-4b69-aa04-d875a55298ba" providerId="ADAL" clId="{738A2FD6-778C-4819-9982-93F37BEDF805}" dt="2023-11-10T13:30:53.066" v="432" actId="113"/>
        <pc:sldMkLst>
          <pc:docMk/>
          <pc:sldMk cId="629350155" sldId="280"/>
        </pc:sldMkLst>
        <pc:spChg chg="mod">
          <ac:chgData name="Petr Hlávka" userId="84c1f4a7-7c19-4b69-aa04-d875a55298ba" providerId="ADAL" clId="{738A2FD6-778C-4819-9982-93F37BEDF805}" dt="2023-11-10T13:08:16.616" v="231" actId="26606"/>
          <ac:spMkLst>
            <pc:docMk/>
            <pc:sldMk cId="629350155" sldId="280"/>
            <ac:spMk id="2" creationId="{9D186D8A-2B3A-4A86-9B4B-4591BD986CC9}"/>
          </ac:spMkLst>
        </pc:spChg>
        <pc:spChg chg="del">
          <ac:chgData name="Petr Hlávka" userId="84c1f4a7-7c19-4b69-aa04-d875a55298ba" providerId="ADAL" clId="{738A2FD6-778C-4819-9982-93F37BEDF805}" dt="2023-11-10T13:08:14.802" v="228" actId="931"/>
          <ac:spMkLst>
            <pc:docMk/>
            <pc:sldMk cId="629350155" sldId="280"/>
            <ac:spMk id="3" creationId="{80D24707-5ED1-27C4-DDFB-46EE5C4E1702}"/>
          </ac:spMkLst>
        </pc:spChg>
        <pc:spChg chg="add mod">
          <ac:chgData name="Petr Hlávka" userId="84c1f4a7-7c19-4b69-aa04-d875a55298ba" providerId="ADAL" clId="{738A2FD6-778C-4819-9982-93F37BEDF805}" dt="2023-11-10T13:30:53.066" v="432" actId="113"/>
          <ac:spMkLst>
            <pc:docMk/>
            <pc:sldMk cId="629350155" sldId="280"/>
            <ac:spMk id="9" creationId="{E7A65BF1-212F-35BA-808D-3845F4D1DED5}"/>
          </ac:spMkLst>
        </pc:spChg>
        <pc:spChg chg="add">
          <ac:chgData name="Petr Hlávka" userId="84c1f4a7-7c19-4b69-aa04-d875a55298ba" providerId="ADAL" clId="{738A2FD6-778C-4819-9982-93F37BEDF805}" dt="2023-11-10T13:08:16.616" v="231" actId="26606"/>
          <ac:spMkLst>
            <pc:docMk/>
            <pc:sldMk cId="629350155" sldId="280"/>
            <ac:spMk id="12" creationId="{D6309531-94CD-4CF6-AACE-80EC085E0F34}"/>
          </ac:spMkLst>
        </pc:spChg>
        <pc:picChg chg="add mod">
          <ac:chgData name="Petr Hlávka" userId="84c1f4a7-7c19-4b69-aa04-d875a55298ba" providerId="ADAL" clId="{738A2FD6-778C-4819-9982-93F37BEDF805}" dt="2023-11-10T13:08:16.616" v="231" actId="26606"/>
          <ac:picMkLst>
            <pc:docMk/>
            <pc:sldMk cId="629350155" sldId="280"/>
            <ac:picMk id="5" creationId="{C6378839-B09D-9CDC-F87E-AC76C98B9A7E}"/>
          </ac:picMkLst>
        </pc:picChg>
        <pc:cxnChg chg="add">
          <ac:chgData name="Petr Hlávka" userId="84c1f4a7-7c19-4b69-aa04-d875a55298ba" providerId="ADAL" clId="{738A2FD6-778C-4819-9982-93F37BEDF805}" dt="2023-11-10T13:08:16.616" v="231" actId="26606"/>
          <ac:cxnSpMkLst>
            <pc:docMk/>
            <pc:sldMk cId="629350155" sldId="280"/>
            <ac:cxnSpMk id="14" creationId="{F75BF611-D2A5-4454-8C47-95B0BC422843}"/>
          </ac:cxnSpMkLst>
        </pc:cxnChg>
      </pc:sldChg>
      <pc:sldChg chg="addSp delSp modSp new mod setBg">
        <pc:chgData name="Petr Hlávka" userId="84c1f4a7-7c19-4b69-aa04-d875a55298ba" providerId="ADAL" clId="{738A2FD6-778C-4819-9982-93F37BEDF805}" dt="2023-11-10T13:36:32.439" v="466" actId="27636"/>
        <pc:sldMkLst>
          <pc:docMk/>
          <pc:sldMk cId="86032002" sldId="281"/>
        </pc:sldMkLst>
        <pc:spChg chg="mod">
          <ac:chgData name="Petr Hlávka" userId="84c1f4a7-7c19-4b69-aa04-d875a55298ba" providerId="ADAL" clId="{738A2FD6-778C-4819-9982-93F37BEDF805}" dt="2023-11-10T13:08:29.094" v="235" actId="26606"/>
          <ac:spMkLst>
            <pc:docMk/>
            <pc:sldMk cId="86032002" sldId="281"/>
            <ac:spMk id="2" creationId="{AA24B11D-169E-5CD2-B98C-108D9A3B9BDA}"/>
          </ac:spMkLst>
        </pc:spChg>
        <pc:spChg chg="del">
          <ac:chgData name="Petr Hlávka" userId="84c1f4a7-7c19-4b69-aa04-d875a55298ba" providerId="ADAL" clId="{738A2FD6-778C-4819-9982-93F37BEDF805}" dt="2023-11-10T13:08:27.444" v="232" actId="931"/>
          <ac:spMkLst>
            <pc:docMk/>
            <pc:sldMk cId="86032002" sldId="281"/>
            <ac:spMk id="3" creationId="{10CA6522-8774-567F-CA5B-16FD839DB074}"/>
          </ac:spMkLst>
        </pc:spChg>
        <pc:spChg chg="add mod">
          <ac:chgData name="Petr Hlávka" userId="84c1f4a7-7c19-4b69-aa04-d875a55298ba" providerId="ADAL" clId="{738A2FD6-778C-4819-9982-93F37BEDF805}" dt="2023-11-10T13:36:32.439" v="466" actId="27636"/>
          <ac:spMkLst>
            <pc:docMk/>
            <pc:sldMk cId="86032002" sldId="281"/>
            <ac:spMk id="9" creationId="{8F310FB3-4153-9770-9F50-618C8089E02F}"/>
          </ac:spMkLst>
        </pc:spChg>
        <pc:spChg chg="add">
          <ac:chgData name="Petr Hlávka" userId="84c1f4a7-7c19-4b69-aa04-d875a55298ba" providerId="ADAL" clId="{738A2FD6-778C-4819-9982-93F37BEDF805}" dt="2023-11-10T13:08:29.094" v="235" actId="26606"/>
          <ac:spMkLst>
            <pc:docMk/>
            <pc:sldMk cId="86032002" sldId="281"/>
            <ac:spMk id="12" creationId="{D6309531-94CD-4CF6-AACE-80EC085E0F34}"/>
          </ac:spMkLst>
        </pc:spChg>
        <pc:picChg chg="add mod">
          <ac:chgData name="Petr Hlávka" userId="84c1f4a7-7c19-4b69-aa04-d875a55298ba" providerId="ADAL" clId="{738A2FD6-778C-4819-9982-93F37BEDF805}" dt="2023-11-10T13:08:29.094" v="235" actId="26606"/>
          <ac:picMkLst>
            <pc:docMk/>
            <pc:sldMk cId="86032002" sldId="281"/>
            <ac:picMk id="5" creationId="{12A30B73-DFDF-2BD7-EFA6-2B451BE133A9}"/>
          </ac:picMkLst>
        </pc:picChg>
        <pc:cxnChg chg="add">
          <ac:chgData name="Petr Hlávka" userId="84c1f4a7-7c19-4b69-aa04-d875a55298ba" providerId="ADAL" clId="{738A2FD6-778C-4819-9982-93F37BEDF805}" dt="2023-11-10T13:08:29.094" v="235" actId="26606"/>
          <ac:cxnSpMkLst>
            <pc:docMk/>
            <pc:sldMk cId="86032002" sldId="281"/>
            <ac:cxnSpMk id="14" creationId="{F75BF611-D2A5-4454-8C47-95B0BC422843}"/>
          </ac:cxnSpMkLst>
        </pc:cxnChg>
      </pc:sldChg>
      <pc:sldChg chg="addSp modSp new mod ord setBg addAnim">
        <pc:chgData name="Petr Hlávka" userId="84c1f4a7-7c19-4b69-aa04-d875a55298ba" providerId="ADAL" clId="{738A2FD6-778C-4819-9982-93F37BEDF805}" dt="2023-11-10T13:15:48.392" v="348"/>
        <pc:sldMkLst>
          <pc:docMk/>
          <pc:sldMk cId="285066776" sldId="282"/>
        </pc:sldMkLst>
        <pc:spChg chg="mod ord">
          <ac:chgData name="Petr Hlávka" userId="84c1f4a7-7c19-4b69-aa04-d875a55298ba" providerId="ADAL" clId="{738A2FD6-778C-4819-9982-93F37BEDF805}" dt="2023-11-10T13:14:27.282" v="296" actId="26606"/>
          <ac:spMkLst>
            <pc:docMk/>
            <pc:sldMk cId="285066776" sldId="282"/>
            <ac:spMk id="2" creationId="{1ED6C20C-827E-F4E7-8CF6-82A5BBD2511D}"/>
          </ac:spMkLst>
        </pc:spChg>
        <pc:spChg chg="add">
          <ac:chgData name="Petr Hlávka" userId="84c1f4a7-7c19-4b69-aa04-d875a55298ba" providerId="ADAL" clId="{738A2FD6-778C-4819-9982-93F37BEDF805}" dt="2023-11-10T13:14:27.282" v="296" actId="26606"/>
          <ac:spMkLst>
            <pc:docMk/>
            <pc:sldMk cId="285066776" sldId="282"/>
            <ac:spMk id="23" creationId="{5E4165CA-2930-4841-AFB7-DD41E95F2DE1}"/>
          </ac:spMkLst>
        </pc:spChg>
        <pc:spChg chg="add">
          <ac:chgData name="Petr Hlávka" userId="84c1f4a7-7c19-4b69-aa04-d875a55298ba" providerId="ADAL" clId="{738A2FD6-778C-4819-9982-93F37BEDF805}" dt="2023-11-10T13:14:27.282" v="296" actId="26606"/>
          <ac:spMkLst>
            <pc:docMk/>
            <pc:sldMk cId="285066776" sldId="282"/>
            <ac:spMk id="25" creationId="{D8BE8C52-9C3E-4691-A186-7582BDF4BE54}"/>
          </ac:spMkLst>
        </pc:spChg>
        <pc:picChg chg="add mod">
          <ac:chgData name="Petr Hlávka" userId="84c1f4a7-7c19-4b69-aa04-d875a55298ba" providerId="ADAL" clId="{738A2FD6-778C-4819-9982-93F37BEDF805}" dt="2023-11-10T13:14:27.282" v="296" actId="26606"/>
          <ac:picMkLst>
            <pc:docMk/>
            <pc:sldMk cId="285066776" sldId="282"/>
            <ac:picMk id="4" creationId="{76CA5879-9F15-4197-3025-9F5769324A59}"/>
          </ac:picMkLst>
        </pc:pic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9" creationId="{4436E0F2-A64B-471E-93C0-8DFE08CC57C8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11" creationId="{DC1E3AB1-2A8C-4607-9FAE-D8BDB280FE1A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13" creationId="{26D66059-832F-40B6-A35F-F56C8F38A1E7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15" creationId="{A515E2ED-7EA9-448D-83FA-54C3DF9723BD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17" creationId="{20595356-EABD-4767-AC9D-EA21FF115EC0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19" creationId="{28CD9F06-9628-469C-B788-A894E3E08281}"/>
          </ac:cxnSpMkLst>
        </pc:cxnChg>
        <pc:cxnChg chg="add">
          <ac:chgData name="Petr Hlávka" userId="84c1f4a7-7c19-4b69-aa04-d875a55298ba" providerId="ADAL" clId="{738A2FD6-778C-4819-9982-93F37BEDF805}" dt="2023-11-10T13:14:27.282" v="296" actId="26606"/>
          <ac:cxnSpMkLst>
            <pc:docMk/>
            <pc:sldMk cId="285066776" sldId="282"/>
            <ac:cxnSpMk id="21" creationId="{8550A431-0B61-421B-B4B7-24C0CFF0F938}"/>
          </ac:cxnSpMkLst>
        </pc:cxnChg>
      </pc:sldChg>
      <pc:sldChg chg="modSp new del mod">
        <pc:chgData name="Petr Hlávka" userId="84c1f4a7-7c19-4b69-aa04-d875a55298ba" providerId="ADAL" clId="{738A2FD6-778C-4819-9982-93F37BEDF805}" dt="2023-11-10T13:13:26.952" v="284" actId="47"/>
        <pc:sldMkLst>
          <pc:docMk/>
          <pc:sldMk cId="3357498262" sldId="282"/>
        </pc:sldMkLst>
        <pc:spChg chg="mod">
          <ac:chgData name="Petr Hlávka" userId="84c1f4a7-7c19-4b69-aa04-d875a55298ba" providerId="ADAL" clId="{738A2FD6-778C-4819-9982-93F37BEDF805}" dt="2023-11-10T13:13:23.619" v="283" actId="20577"/>
          <ac:spMkLst>
            <pc:docMk/>
            <pc:sldMk cId="3357498262" sldId="282"/>
            <ac:spMk id="3" creationId="{C9CE2278-A269-7B5B-CB4D-7AA0438AB83F}"/>
          </ac:spMkLst>
        </pc:spChg>
      </pc:sldChg>
    </pc:docChg>
  </pc:docChgLst>
  <pc:docChgLst>
    <pc:chgData name="Petr Hlávka" userId="84c1f4a7-7c19-4b69-aa04-d875a55298ba" providerId="ADAL" clId="{6F89985D-CA3C-4D57-B802-51E566E25C15}"/>
    <pc:docChg chg="undo custSel addSld delSld modSld sldOrd">
      <pc:chgData name="Petr Hlávka" userId="84c1f4a7-7c19-4b69-aa04-d875a55298ba" providerId="ADAL" clId="{6F89985D-CA3C-4D57-B802-51E566E25C15}" dt="2024-01-07T13:24:30.254" v="1319" actId="20577"/>
      <pc:docMkLst>
        <pc:docMk/>
      </pc:docMkLst>
      <pc:sldChg chg="del">
        <pc:chgData name="Petr Hlávka" userId="84c1f4a7-7c19-4b69-aa04-d875a55298ba" providerId="ADAL" clId="{6F89985D-CA3C-4D57-B802-51E566E25C15}" dt="2024-01-07T13:05:48.091" v="20" actId="47"/>
        <pc:sldMkLst>
          <pc:docMk/>
          <pc:sldMk cId="1039106807" sldId="256"/>
        </pc:sldMkLst>
      </pc:sldChg>
      <pc:sldChg chg="ord">
        <pc:chgData name="Petr Hlávka" userId="84c1f4a7-7c19-4b69-aa04-d875a55298ba" providerId="ADAL" clId="{6F89985D-CA3C-4D57-B802-51E566E25C15}" dt="2024-01-07T13:06:05.283" v="22"/>
        <pc:sldMkLst>
          <pc:docMk/>
          <pc:sldMk cId="1109419617" sldId="259"/>
        </pc:sldMkLst>
      </pc:sldChg>
      <pc:sldChg chg="modSp mod">
        <pc:chgData name="Petr Hlávka" userId="84c1f4a7-7c19-4b69-aa04-d875a55298ba" providerId="ADAL" clId="{6F89985D-CA3C-4D57-B802-51E566E25C15}" dt="2024-01-07T13:07:17.415" v="63" actId="20577"/>
        <pc:sldMkLst>
          <pc:docMk/>
          <pc:sldMk cId="2840388452" sldId="263"/>
        </pc:sldMkLst>
        <pc:spChg chg="mod">
          <ac:chgData name="Petr Hlávka" userId="84c1f4a7-7c19-4b69-aa04-d875a55298ba" providerId="ADAL" clId="{6F89985D-CA3C-4D57-B802-51E566E25C15}" dt="2024-01-07T13:07:17.415" v="63" actId="20577"/>
          <ac:spMkLst>
            <pc:docMk/>
            <pc:sldMk cId="2840388452" sldId="263"/>
            <ac:spMk id="3" creationId="{9CC567DA-36C2-FEEF-2511-7421DE368E28}"/>
          </ac:spMkLst>
        </pc:spChg>
      </pc:sldChg>
      <pc:sldChg chg="modSp mod">
        <pc:chgData name="Petr Hlávka" userId="84c1f4a7-7c19-4b69-aa04-d875a55298ba" providerId="ADAL" clId="{6F89985D-CA3C-4D57-B802-51E566E25C15}" dt="2024-01-07T13:09:57.935" v="494" actId="313"/>
        <pc:sldMkLst>
          <pc:docMk/>
          <pc:sldMk cId="1421311304" sldId="266"/>
        </pc:sldMkLst>
        <pc:spChg chg="mod">
          <ac:chgData name="Petr Hlávka" userId="84c1f4a7-7c19-4b69-aa04-d875a55298ba" providerId="ADAL" clId="{6F89985D-CA3C-4D57-B802-51E566E25C15}" dt="2024-01-07T13:09:57.935" v="494" actId="313"/>
          <ac:spMkLst>
            <pc:docMk/>
            <pc:sldMk cId="1421311304" sldId="266"/>
            <ac:spMk id="3" creationId="{EEC19603-9A2C-F283-73CB-CEE6190717D7}"/>
          </ac:spMkLst>
        </pc:spChg>
      </pc:sldChg>
      <pc:sldChg chg="modSp mod">
        <pc:chgData name="Petr Hlávka" userId="84c1f4a7-7c19-4b69-aa04-d875a55298ba" providerId="ADAL" clId="{6F89985D-CA3C-4D57-B802-51E566E25C15}" dt="2024-01-07T13:21:09.075" v="1093" actId="20577"/>
        <pc:sldMkLst>
          <pc:docMk/>
          <pc:sldMk cId="2004332665" sldId="267"/>
        </pc:sldMkLst>
        <pc:spChg chg="mod">
          <ac:chgData name="Petr Hlávka" userId="84c1f4a7-7c19-4b69-aa04-d875a55298ba" providerId="ADAL" clId="{6F89985D-CA3C-4D57-B802-51E566E25C15}" dt="2024-01-07T13:21:09.075" v="1093" actId="20577"/>
          <ac:spMkLst>
            <pc:docMk/>
            <pc:sldMk cId="2004332665" sldId="267"/>
            <ac:spMk id="9" creationId="{61CBA2B1-7748-C037-9CDF-F79BB40F5B95}"/>
          </ac:spMkLst>
        </pc:spChg>
      </pc:sldChg>
      <pc:sldChg chg="modSp mod">
        <pc:chgData name="Petr Hlávka" userId="84c1f4a7-7c19-4b69-aa04-d875a55298ba" providerId="ADAL" clId="{6F89985D-CA3C-4D57-B802-51E566E25C15}" dt="2024-01-07T13:07:56.643" v="78" actId="20577"/>
        <pc:sldMkLst>
          <pc:docMk/>
          <pc:sldMk cId="529701401" sldId="270"/>
        </pc:sldMkLst>
        <pc:spChg chg="mod">
          <ac:chgData name="Petr Hlávka" userId="84c1f4a7-7c19-4b69-aa04-d875a55298ba" providerId="ADAL" clId="{6F89985D-CA3C-4D57-B802-51E566E25C15}" dt="2024-01-07T13:07:56.643" v="78" actId="20577"/>
          <ac:spMkLst>
            <pc:docMk/>
            <pc:sldMk cId="529701401" sldId="270"/>
            <ac:spMk id="3" creationId="{BD2865B2-2D0C-A018-5266-E61B0D409B03}"/>
          </ac:spMkLst>
        </pc:spChg>
      </pc:sldChg>
      <pc:sldChg chg="modSp mod">
        <pc:chgData name="Petr Hlávka" userId="84c1f4a7-7c19-4b69-aa04-d875a55298ba" providerId="ADAL" clId="{6F89985D-CA3C-4D57-B802-51E566E25C15}" dt="2024-01-07T13:07:52.720" v="77" actId="5793"/>
        <pc:sldMkLst>
          <pc:docMk/>
          <pc:sldMk cId="450466565" sldId="271"/>
        </pc:sldMkLst>
        <pc:spChg chg="mod">
          <ac:chgData name="Petr Hlávka" userId="84c1f4a7-7c19-4b69-aa04-d875a55298ba" providerId="ADAL" clId="{6F89985D-CA3C-4D57-B802-51E566E25C15}" dt="2024-01-07T13:07:52.720" v="77" actId="5793"/>
          <ac:spMkLst>
            <pc:docMk/>
            <pc:sldMk cId="450466565" sldId="271"/>
            <ac:spMk id="3" creationId="{B9418138-7CA2-20A2-2ADB-2E0B665A6A23}"/>
          </ac:spMkLst>
        </pc:spChg>
      </pc:sldChg>
      <pc:sldChg chg="modSp mod">
        <pc:chgData name="Petr Hlávka" userId="84c1f4a7-7c19-4b69-aa04-d875a55298ba" providerId="ADAL" clId="{6F89985D-CA3C-4D57-B802-51E566E25C15}" dt="2024-01-07T13:21:59.857" v="1262" actId="20577"/>
        <pc:sldMkLst>
          <pc:docMk/>
          <pc:sldMk cId="1547306254" sldId="273"/>
        </pc:sldMkLst>
        <pc:spChg chg="mod">
          <ac:chgData name="Petr Hlávka" userId="84c1f4a7-7c19-4b69-aa04-d875a55298ba" providerId="ADAL" clId="{6F89985D-CA3C-4D57-B802-51E566E25C15}" dt="2024-01-07T13:21:59.857" v="1262" actId="20577"/>
          <ac:spMkLst>
            <pc:docMk/>
            <pc:sldMk cId="1547306254" sldId="273"/>
            <ac:spMk id="9" creationId="{517B657C-2C19-CB26-4836-9B5B19731428}"/>
          </ac:spMkLst>
        </pc:spChg>
      </pc:sldChg>
      <pc:sldChg chg="modSp mod">
        <pc:chgData name="Petr Hlávka" userId="84c1f4a7-7c19-4b69-aa04-d875a55298ba" providerId="ADAL" clId="{6F89985D-CA3C-4D57-B802-51E566E25C15}" dt="2024-01-07T13:24:30.254" v="1319" actId="20577"/>
        <pc:sldMkLst>
          <pc:docMk/>
          <pc:sldMk cId="1362722179" sldId="277"/>
        </pc:sldMkLst>
        <pc:spChg chg="mod">
          <ac:chgData name="Petr Hlávka" userId="84c1f4a7-7c19-4b69-aa04-d875a55298ba" providerId="ADAL" clId="{6F89985D-CA3C-4D57-B802-51E566E25C15}" dt="2024-01-07T13:24:30.254" v="1319" actId="20577"/>
          <ac:spMkLst>
            <pc:docMk/>
            <pc:sldMk cId="1362722179" sldId="277"/>
            <ac:spMk id="9" creationId="{5342E810-E4F7-8A71-E696-150BE99B8B49}"/>
          </ac:spMkLst>
        </pc:spChg>
      </pc:sldChg>
      <pc:sldChg chg="modSp mod">
        <pc:chgData name="Petr Hlávka" userId="84c1f4a7-7c19-4b69-aa04-d875a55298ba" providerId="ADAL" clId="{6F89985D-CA3C-4D57-B802-51E566E25C15}" dt="2024-01-07T13:11:24.049" v="506" actId="3626"/>
        <pc:sldMkLst>
          <pc:docMk/>
          <pc:sldMk cId="3667783774" sldId="278"/>
        </pc:sldMkLst>
        <pc:spChg chg="mod">
          <ac:chgData name="Petr Hlávka" userId="84c1f4a7-7c19-4b69-aa04-d875a55298ba" providerId="ADAL" clId="{6F89985D-CA3C-4D57-B802-51E566E25C15}" dt="2024-01-07T13:11:24.049" v="506" actId="3626"/>
          <ac:spMkLst>
            <pc:docMk/>
            <pc:sldMk cId="3667783774" sldId="278"/>
            <ac:spMk id="3" creationId="{230BD758-7E07-319B-2B2F-8E54CCFC202F}"/>
          </ac:spMkLst>
        </pc:spChg>
      </pc:sldChg>
      <pc:sldChg chg="modSp mod">
        <pc:chgData name="Petr Hlávka" userId="84c1f4a7-7c19-4b69-aa04-d875a55298ba" providerId="ADAL" clId="{6F89985D-CA3C-4D57-B802-51E566E25C15}" dt="2024-01-07T13:13:00.225" v="632" actId="20577"/>
        <pc:sldMkLst>
          <pc:docMk/>
          <pc:sldMk cId="2720826552" sldId="279"/>
        </pc:sldMkLst>
        <pc:spChg chg="mod">
          <ac:chgData name="Petr Hlávka" userId="84c1f4a7-7c19-4b69-aa04-d875a55298ba" providerId="ADAL" clId="{6F89985D-CA3C-4D57-B802-51E566E25C15}" dt="2024-01-07T13:13:00.225" v="632" actId="20577"/>
          <ac:spMkLst>
            <pc:docMk/>
            <pc:sldMk cId="2720826552" sldId="279"/>
            <ac:spMk id="3" creationId="{D2894985-37A2-EE6E-B3A4-0BE973787AFC}"/>
          </ac:spMkLst>
        </pc:spChg>
      </pc:sldChg>
      <pc:sldChg chg="modSp mod">
        <pc:chgData name="Petr Hlávka" userId="84c1f4a7-7c19-4b69-aa04-d875a55298ba" providerId="ADAL" clId="{6F89985D-CA3C-4D57-B802-51E566E25C15}" dt="2024-01-07T13:13:37.237" v="638" actId="123"/>
        <pc:sldMkLst>
          <pc:docMk/>
          <pc:sldMk cId="86032002" sldId="281"/>
        </pc:sldMkLst>
        <pc:spChg chg="mod">
          <ac:chgData name="Petr Hlávka" userId="84c1f4a7-7c19-4b69-aa04-d875a55298ba" providerId="ADAL" clId="{6F89985D-CA3C-4D57-B802-51E566E25C15}" dt="2024-01-07T13:13:37.237" v="638" actId="123"/>
          <ac:spMkLst>
            <pc:docMk/>
            <pc:sldMk cId="86032002" sldId="281"/>
            <ac:spMk id="9" creationId="{8F310FB3-4153-9770-9F50-618C8089E02F}"/>
          </ac:spMkLst>
        </pc:spChg>
      </pc:sldChg>
      <pc:sldChg chg="del">
        <pc:chgData name="Petr Hlávka" userId="84c1f4a7-7c19-4b69-aa04-d875a55298ba" providerId="ADAL" clId="{6F89985D-CA3C-4D57-B802-51E566E25C15}" dt="2024-01-07T13:19:58.193" v="883" actId="47"/>
        <pc:sldMkLst>
          <pc:docMk/>
          <pc:sldMk cId="285066776" sldId="282"/>
        </pc:sldMkLst>
      </pc:sldChg>
      <pc:sldChg chg="delSp modSp new mod ord">
        <pc:chgData name="Petr Hlávka" userId="84c1f4a7-7c19-4b69-aa04-d875a55298ba" providerId="ADAL" clId="{6F89985D-CA3C-4D57-B802-51E566E25C15}" dt="2024-01-07T13:05:43.082" v="19"/>
        <pc:sldMkLst>
          <pc:docMk/>
          <pc:sldMk cId="3216888480" sldId="283"/>
        </pc:sldMkLst>
        <pc:spChg chg="del">
          <ac:chgData name="Petr Hlávka" userId="84c1f4a7-7c19-4b69-aa04-d875a55298ba" providerId="ADAL" clId="{6F89985D-CA3C-4D57-B802-51E566E25C15}" dt="2024-01-07T13:05:05.014" v="2" actId="478"/>
          <ac:spMkLst>
            <pc:docMk/>
            <pc:sldMk cId="3216888480" sldId="283"/>
            <ac:spMk id="2" creationId="{7FBD2116-0AF3-0547-11B8-7DB6B9B41F0D}"/>
          </ac:spMkLst>
        </pc:spChg>
        <pc:spChg chg="mod">
          <ac:chgData name="Petr Hlávka" userId="84c1f4a7-7c19-4b69-aa04-d875a55298ba" providerId="ADAL" clId="{6F89985D-CA3C-4D57-B802-51E566E25C15}" dt="2024-01-07T13:05:37.843" v="17" actId="20577"/>
          <ac:spMkLst>
            <pc:docMk/>
            <pc:sldMk cId="3216888480" sldId="283"/>
            <ac:spMk id="3" creationId="{EAA9DFA0-8135-E5F8-7296-DCC674A0ABCC}"/>
          </ac:spMkLst>
        </pc:spChg>
      </pc:sldChg>
      <pc:sldChg chg="delSp modSp new mod">
        <pc:chgData name="Petr Hlávka" userId="84c1f4a7-7c19-4b69-aa04-d875a55298ba" providerId="ADAL" clId="{6F89985D-CA3C-4D57-B802-51E566E25C15}" dt="2024-01-07T13:14:28.612" v="662" actId="20577"/>
        <pc:sldMkLst>
          <pc:docMk/>
          <pc:sldMk cId="2029567803" sldId="284"/>
        </pc:sldMkLst>
        <pc:spChg chg="mod">
          <ac:chgData name="Petr Hlávka" userId="84c1f4a7-7c19-4b69-aa04-d875a55298ba" providerId="ADAL" clId="{6F89985D-CA3C-4D57-B802-51E566E25C15}" dt="2024-01-07T13:14:28.612" v="662" actId="20577"/>
          <ac:spMkLst>
            <pc:docMk/>
            <pc:sldMk cId="2029567803" sldId="284"/>
            <ac:spMk id="2" creationId="{32E3A1AA-34EC-01DF-B35F-E41DA825E488}"/>
          </ac:spMkLst>
        </pc:spChg>
        <pc:spChg chg="del">
          <ac:chgData name="Petr Hlávka" userId="84c1f4a7-7c19-4b69-aa04-d875a55298ba" providerId="ADAL" clId="{6F89985D-CA3C-4D57-B802-51E566E25C15}" dt="2024-01-07T13:10:50.276" v="497" actId="478"/>
          <ac:spMkLst>
            <pc:docMk/>
            <pc:sldMk cId="2029567803" sldId="284"/>
            <ac:spMk id="3" creationId="{9772816A-087D-F788-6E4E-4B8D6FD05E41}"/>
          </ac:spMkLst>
        </pc:spChg>
      </pc:sldChg>
      <pc:sldChg chg="delSp modSp new mod">
        <pc:chgData name="Petr Hlávka" userId="84c1f4a7-7c19-4b69-aa04-d875a55298ba" providerId="ADAL" clId="{6F89985D-CA3C-4D57-B802-51E566E25C15}" dt="2024-01-07T13:18:30.520" v="687" actId="20577"/>
        <pc:sldMkLst>
          <pc:docMk/>
          <pc:sldMk cId="3006327655" sldId="285"/>
        </pc:sldMkLst>
        <pc:spChg chg="mod">
          <ac:chgData name="Petr Hlávka" userId="84c1f4a7-7c19-4b69-aa04-d875a55298ba" providerId="ADAL" clId="{6F89985D-CA3C-4D57-B802-51E566E25C15}" dt="2024-01-07T13:18:30.520" v="687" actId="20577"/>
          <ac:spMkLst>
            <pc:docMk/>
            <pc:sldMk cId="3006327655" sldId="285"/>
            <ac:spMk id="2" creationId="{699CA8F4-D916-2400-CDBB-16FEAE32096D}"/>
          </ac:spMkLst>
        </pc:spChg>
        <pc:spChg chg="del">
          <ac:chgData name="Petr Hlávka" userId="84c1f4a7-7c19-4b69-aa04-d875a55298ba" providerId="ADAL" clId="{6F89985D-CA3C-4D57-B802-51E566E25C15}" dt="2024-01-07T13:17:27.366" v="665" actId="478"/>
          <ac:spMkLst>
            <pc:docMk/>
            <pc:sldMk cId="3006327655" sldId="285"/>
            <ac:spMk id="3" creationId="{2E84F05C-7233-9CC2-A7E3-3D17EA8466D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6697A-8A55-4820-B8AE-1F7969EAD0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5F1B53-1587-4BE4-8D8E-AD249FA956F8}">
      <dgm:prSet/>
      <dgm:spPr/>
      <dgm:t>
        <a:bodyPr/>
        <a:lstStyle/>
        <a:p>
          <a:r>
            <a:rPr lang="cs-CZ"/>
            <a:t>Primární</a:t>
          </a:r>
          <a:endParaRPr lang="en-US"/>
        </a:p>
      </dgm:t>
    </dgm:pt>
    <dgm:pt modelId="{2C1119EB-BE7A-401B-B7DC-1C655D634BD3}" type="parTrans" cxnId="{25FF2CF3-BDD3-481D-9AB9-98E19E0788FE}">
      <dgm:prSet/>
      <dgm:spPr/>
      <dgm:t>
        <a:bodyPr/>
        <a:lstStyle/>
        <a:p>
          <a:endParaRPr lang="en-US"/>
        </a:p>
      </dgm:t>
    </dgm:pt>
    <dgm:pt modelId="{9D636445-B917-4FDC-8CCD-3D93D0AACA50}" type="sibTrans" cxnId="{25FF2CF3-BDD3-481D-9AB9-98E19E0788FE}">
      <dgm:prSet/>
      <dgm:spPr/>
      <dgm:t>
        <a:bodyPr/>
        <a:lstStyle/>
        <a:p>
          <a:endParaRPr lang="en-US"/>
        </a:p>
      </dgm:t>
    </dgm:pt>
    <dgm:pt modelId="{BC988D6B-67AD-45E1-876F-350899966D48}">
      <dgm:prSet/>
      <dgm:spPr/>
      <dgm:t>
        <a:bodyPr/>
        <a:lstStyle/>
        <a:p>
          <a:r>
            <a:rPr lang="cs-CZ"/>
            <a:t>Sekundární</a:t>
          </a:r>
          <a:endParaRPr lang="en-US"/>
        </a:p>
      </dgm:t>
    </dgm:pt>
    <dgm:pt modelId="{75BBB5FF-3DEA-4D05-BE58-44AF1A3D1DC8}" type="parTrans" cxnId="{CE5F248C-28C0-4038-98A8-A8784C6AB7BB}">
      <dgm:prSet/>
      <dgm:spPr/>
      <dgm:t>
        <a:bodyPr/>
        <a:lstStyle/>
        <a:p>
          <a:endParaRPr lang="en-US"/>
        </a:p>
      </dgm:t>
    </dgm:pt>
    <dgm:pt modelId="{86D6339F-5133-4BED-AC4D-4DE201577FF0}" type="sibTrans" cxnId="{CE5F248C-28C0-4038-98A8-A8784C6AB7BB}">
      <dgm:prSet/>
      <dgm:spPr/>
      <dgm:t>
        <a:bodyPr/>
        <a:lstStyle/>
        <a:p>
          <a:endParaRPr lang="en-US"/>
        </a:p>
      </dgm:t>
    </dgm:pt>
    <dgm:pt modelId="{7CFCDC0F-5F70-4D7B-8021-1280AA78BEAA}">
      <dgm:prSet/>
      <dgm:spPr/>
      <dgm:t>
        <a:bodyPr/>
        <a:lstStyle/>
        <a:p>
          <a:r>
            <a:rPr lang="cs-CZ"/>
            <a:t>terciální</a:t>
          </a:r>
          <a:endParaRPr lang="en-US"/>
        </a:p>
      </dgm:t>
    </dgm:pt>
    <dgm:pt modelId="{F3552D0F-C98A-4344-AD4B-59C3730030CA}" type="parTrans" cxnId="{D35582B8-4BB4-48CE-B5D1-4A01F7886412}">
      <dgm:prSet/>
      <dgm:spPr/>
      <dgm:t>
        <a:bodyPr/>
        <a:lstStyle/>
        <a:p>
          <a:endParaRPr lang="en-US"/>
        </a:p>
      </dgm:t>
    </dgm:pt>
    <dgm:pt modelId="{E05E89D0-4D8B-4866-8E35-9C3F14E0DED6}" type="sibTrans" cxnId="{D35582B8-4BB4-48CE-B5D1-4A01F7886412}">
      <dgm:prSet/>
      <dgm:spPr/>
      <dgm:t>
        <a:bodyPr/>
        <a:lstStyle/>
        <a:p>
          <a:endParaRPr lang="en-US"/>
        </a:p>
      </dgm:t>
    </dgm:pt>
    <dgm:pt modelId="{B0647885-A0F1-400F-8D0B-E3A5AD997F49}" type="pres">
      <dgm:prSet presAssocID="{8686697A-8A55-4820-B8AE-1F7969EAD018}" presName="linear" presStyleCnt="0">
        <dgm:presLayoutVars>
          <dgm:animLvl val="lvl"/>
          <dgm:resizeHandles val="exact"/>
        </dgm:presLayoutVars>
      </dgm:prSet>
      <dgm:spPr/>
    </dgm:pt>
    <dgm:pt modelId="{58AB8FA1-3FB9-4386-B091-D3D8E2A3099D}" type="pres">
      <dgm:prSet presAssocID="{9D5F1B53-1587-4BE4-8D8E-AD249FA956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C65F5A-B8E4-47A0-AB83-E9223A45C7F2}" type="pres">
      <dgm:prSet presAssocID="{9D636445-B917-4FDC-8CCD-3D93D0AACA50}" presName="spacer" presStyleCnt="0"/>
      <dgm:spPr/>
    </dgm:pt>
    <dgm:pt modelId="{B0192414-C687-4ECD-94AD-9EE6E1C5B0D3}" type="pres">
      <dgm:prSet presAssocID="{BC988D6B-67AD-45E1-876F-350899966D4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E1B67D-BD23-4303-B657-AC96797D5705}" type="pres">
      <dgm:prSet presAssocID="{86D6339F-5133-4BED-AC4D-4DE201577FF0}" presName="spacer" presStyleCnt="0"/>
      <dgm:spPr/>
    </dgm:pt>
    <dgm:pt modelId="{3AE2507D-1542-4E58-8B56-9FD66EA4E6C4}" type="pres">
      <dgm:prSet presAssocID="{7CFCDC0F-5F70-4D7B-8021-1280AA78BE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1D5D3A-2862-46D7-B634-6AF3048257C9}" type="presOf" srcId="{8686697A-8A55-4820-B8AE-1F7969EAD018}" destId="{B0647885-A0F1-400F-8D0B-E3A5AD997F49}" srcOrd="0" destOrd="0" presId="urn:microsoft.com/office/officeart/2005/8/layout/vList2"/>
    <dgm:cxn modelId="{99E0807B-58C0-4901-80BE-9711C7F01915}" type="presOf" srcId="{9D5F1B53-1587-4BE4-8D8E-AD249FA956F8}" destId="{58AB8FA1-3FB9-4386-B091-D3D8E2A3099D}" srcOrd="0" destOrd="0" presId="urn:microsoft.com/office/officeart/2005/8/layout/vList2"/>
    <dgm:cxn modelId="{5348D181-C2F3-4EB4-8D9E-F08E45C598A2}" type="presOf" srcId="{7CFCDC0F-5F70-4D7B-8021-1280AA78BEAA}" destId="{3AE2507D-1542-4E58-8B56-9FD66EA4E6C4}" srcOrd="0" destOrd="0" presId="urn:microsoft.com/office/officeart/2005/8/layout/vList2"/>
    <dgm:cxn modelId="{CE5F248C-28C0-4038-98A8-A8784C6AB7BB}" srcId="{8686697A-8A55-4820-B8AE-1F7969EAD018}" destId="{BC988D6B-67AD-45E1-876F-350899966D48}" srcOrd="1" destOrd="0" parTransId="{75BBB5FF-3DEA-4D05-BE58-44AF1A3D1DC8}" sibTransId="{86D6339F-5133-4BED-AC4D-4DE201577FF0}"/>
    <dgm:cxn modelId="{D35582B8-4BB4-48CE-B5D1-4A01F7886412}" srcId="{8686697A-8A55-4820-B8AE-1F7969EAD018}" destId="{7CFCDC0F-5F70-4D7B-8021-1280AA78BEAA}" srcOrd="2" destOrd="0" parTransId="{F3552D0F-C98A-4344-AD4B-59C3730030CA}" sibTransId="{E05E89D0-4D8B-4866-8E35-9C3F14E0DED6}"/>
    <dgm:cxn modelId="{5621D4E5-5E4E-4FA6-96B9-96CA8AA50DE3}" type="presOf" srcId="{BC988D6B-67AD-45E1-876F-350899966D48}" destId="{B0192414-C687-4ECD-94AD-9EE6E1C5B0D3}" srcOrd="0" destOrd="0" presId="urn:microsoft.com/office/officeart/2005/8/layout/vList2"/>
    <dgm:cxn modelId="{25FF2CF3-BDD3-481D-9AB9-98E19E0788FE}" srcId="{8686697A-8A55-4820-B8AE-1F7969EAD018}" destId="{9D5F1B53-1587-4BE4-8D8E-AD249FA956F8}" srcOrd="0" destOrd="0" parTransId="{2C1119EB-BE7A-401B-B7DC-1C655D634BD3}" sibTransId="{9D636445-B917-4FDC-8CCD-3D93D0AACA50}"/>
    <dgm:cxn modelId="{6FBA8DA5-E8D6-4C72-98EC-D9922E82B01C}" type="presParOf" srcId="{B0647885-A0F1-400F-8D0B-E3A5AD997F49}" destId="{58AB8FA1-3FB9-4386-B091-D3D8E2A3099D}" srcOrd="0" destOrd="0" presId="urn:microsoft.com/office/officeart/2005/8/layout/vList2"/>
    <dgm:cxn modelId="{4B350D84-F4FF-4FE6-98E8-96CCDD731718}" type="presParOf" srcId="{B0647885-A0F1-400F-8D0B-E3A5AD997F49}" destId="{88C65F5A-B8E4-47A0-AB83-E9223A45C7F2}" srcOrd="1" destOrd="0" presId="urn:microsoft.com/office/officeart/2005/8/layout/vList2"/>
    <dgm:cxn modelId="{CD5F4888-D58A-4109-9032-EAA459F13E72}" type="presParOf" srcId="{B0647885-A0F1-400F-8D0B-E3A5AD997F49}" destId="{B0192414-C687-4ECD-94AD-9EE6E1C5B0D3}" srcOrd="2" destOrd="0" presId="urn:microsoft.com/office/officeart/2005/8/layout/vList2"/>
    <dgm:cxn modelId="{D4936AAB-C58F-4175-9F92-2EB5D56B2443}" type="presParOf" srcId="{B0647885-A0F1-400F-8D0B-E3A5AD997F49}" destId="{E8E1B67D-BD23-4303-B657-AC96797D5705}" srcOrd="3" destOrd="0" presId="urn:microsoft.com/office/officeart/2005/8/layout/vList2"/>
    <dgm:cxn modelId="{CAB93952-1CA5-4B65-BD0F-A22A205DD055}" type="presParOf" srcId="{B0647885-A0F1-400F-8D0B-E3A5AD997F49}" destId="{3AE2507D-1542-4E58-8B56-9FD66EA4E6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B8FA1-3FB9-4386-B091-D3D8E2A3099D}">
      <dsp:nvSpPr>
        <dsp:cNvPr id="0" name=""/>
        <dsp:cNvSpPr/>
      </dsp:nvSpPr>
      <dsp:spPr>
        <a:xfrm>
          <a:off x="0" y="32687"/>
          <a:ext cx="5487146" cy="125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100" kern="1200"/>
            <a:t>Primární</a:t>
          </a:r>
          <a:endParaRPr lang="en-US" sz="5100" kern="1200"/>
        </a:p>
      </dsp:txBody>
      <dsp:txXfrm>
        <a:off x="61170" y="93857"/>
        <a:ext cx="5364806" cy="1130730"/>
      </dsp:txXfrm>
    </dsp:sp>
    <dsp:sp modelId="{B0192414-C687-4ECD-94AD-9EE6E1C5B0D3}">
      <dsp:nvSpPr>
        <dsp:cNvPr id="0" name=""/>
        <dsp:cNvSpPr/>
      </dsp:nvSpPr>
      <dsp:spPr>
        <a:xfrm>
          <a:off x="0" y="1432637"/>
          <a:ext cx="5487146" cy="125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100" kern="1200"/>
            <a:t>Sekundární</a:t>
          </a:r>
          <a:endParaRPr lang="en-US" sz="5100" kern="1200"/>
        </a:p>
      </dsp:txBody>
      <dsp:txXfrm>
        <a:off x="61170" y="1493807"/>
        <a:ext cx="5364806" cy="1130730"/>
      </dsp:txXfrm>
    </dsp:sp>
    <dsp:sp modelId="{3AE2507D-1542-4E58-8B56-9FD66EA4E6C4}">
      <dsp:nvSpPr>
        <dsp:cNvPr id="0" name=""/>
        <dsp:cNvSpPr/>
      </dsp:nvSpPr>
      <dsp:spPr>
        <a:xfrm>
          <a:off x="0" y="2832587"/>
          <a:ext cx="5487146" cy="125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100" kern="1200"/>
            <a:t>terciální</a:t>
          </a:r>
          <a:endParaRPr lang="en-US" sz="5100" kern="1200"/>
        </a:p>
      </dsp:txBody>
      <dsp:txXfrm>
        <a:off x="61170" y="2893757"/>
        <a:ext cx="5364806" cy="1130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5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0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9DFA0-8135-E5F8-7296-DCC674A0A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Základní charakteristika sociologie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Vznik sociologie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Teoretický rámec sociologie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Mikro a makro sociologie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1688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DEAAFB-7C77-B028-FC87-B27929EF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kvalitativně</a:t>
            </a:r>
          </a:p>
        </p:txBody>
      </p:sp>
      <p:pic>
        <p:nvPicPr>
          <p:cNvPr id="5" name="Picture 4" descr="Abstraktní rozostřená veřejná knihovna s policemi knih">
            <a:extLst>
              <a:ext uri="{FF2B5EF4-FFF2-40B4-BE49-F238E27FC236}">
                <a16:creationId xmlns:a16="http://schemas.microsoft.com/office/drawing/2014/main" id="{19DA87F9-CACF-8BE0-3F07-39224708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8" r="37059" b="2"/>
          <a:stretch/>
        </p:blipFill>
        <p:spPr>
          <a:xfrm>
            <a:off x="1076481" y="533400"/>
            <a:ext cx="4183891" cy="57912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2865B2-2D0C-A018-5266-E61B0D409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Induktivní metoda poznání</a:t>
            </a:r>
          </a:p>
          <a:p>
            <a:r>
              <a:rPr lang="cs-CZ" dirty="0"/>
              <a:t>Rozhovory</a:t>
            </a:r>
          </a:p>
          <a:p>
            <a:r>
              <a:rPr lang="cs-CZ" dirty="0"/>
              <a:t>Menší vzorek</a:t>
            </a:r>
          </a:p>
          <a:p>
            <a:r>
              <a:rPr lang="cs-CZ" dirty="0"/>
              <a:t>Vysoká validita</a:t>
            </a:r>
          </a:p>
          <a:p>
            <a:r>
              <a:rPr lang="cs-CZ" dirty="0"/>
              <a:t>Nízká reliabilita</a:t>
            </a:r>
          </a:p>
        </p:txBody>
      </p:sp>
    </p:spTree>
    <p:extLst>
      <p:ext uri="{BB962C8B-B14F-4D97-AF65-F5344CB8AC3E}">
        <p14:creationId xmlns:p14="http://schemas.microsoft.com/office/powerpoint/2010/main" val="52970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A7FAF2-84C6-685F-2045-5347BFA9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sz="4100" b="1"/>
              <a:t>kvantitativně</a:t>
            </a:r>
          </a:p>
        </p:txBody>
      </p:sp>
      <p:pic>
        <p:nvPicPr>
          <p:cNvPr id="5" name="Picture 4" descr="Ruka držící na listu pero a stínování">
            <a:extLst>
              <a:ext uri="{FF2B5EF4-FFF2-40B4-BE49-F238E27FC236}">
                <a16:creationId xmlns:a16="http://schemas.microsoft.com/office/drawing/2014/main" id="{E25874CA-6C50-805C-2BBA-8F2C7834F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4" r="16724" b="1"/>
          <a:stretch/>
        </p:blipFill>
        <p:spPr>
          <a:xfrm>
            <a:off x="1076515" y="533400"/>
            <a:ext cx="4183824" cy="57912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418138-7CA2-20A2-2ADB-2E0B665A6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Dedukce (zákon)</a:t>
            </a:r>
          </a:p>
          <a:p>
            <a:r>
              <a:rPr lang="cs-CZ" dirty="0"/>
              <a:t>Dotazník</a:t>
            </a:r>
          </a:p>
          <a:p>
            <a:r>
              <a:rPr lang="cs-CZ" dirty="0"/>
              <a:t>Statistická analýza</a:t>
            </a:r>
          </a:p>
          <a:p>
            <a:r>
              <a:rPr lang="cs-CZ" dirty="0"/>
              <a:t>Velký vzorek (</a:t>
            </a:r>
            <a:r>
              <a:rPr lang="cs-CZ" dirty="0" err="1"/>
              <a:t>realiabilní</a:t>
            </a:r>
            <a:r>
              <a:rPr lang="cs-CZ" dirty="0"/>
              <a:t>)</a:t>
            </a:r>
          </a:p>
          <a:p>
            <a:r>
              <a:rPr lang="cs-CZ" dirty="0"/>
              <a:t>Málo validní</a:t>
            </a:r>
          </a:p>
          <a:p>
            <a:r>
              <a:rPr lang="cs-CZ" dirty="0"/>
              <a:t>Výsledkem je ověření teorie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46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AD0D6B-710B-6DE1-D6D0-040C8B9B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Je sociologie věda?</a:t>
            </a:r>
          </a:p>
        </p:txBody>
      </p:sp>
      <p:pic>
        <p:nvPicPr>
          <p:cNvPr id="5" name="Picture 4" descr="Graf v dokumentu a pero">
            <a:extLst>
              <a:ext uri="{FF2B5EF4-FFF2-40B4-BE49-F238E27FC236}">
                <a16:creationId xmlns:a16="http://schemas.microsoft.com/office/drawing/2014/main" id="{AD53A093-21E6-A3EC-F533-8B34C11E5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48" r="19028" b="2"/>
          <a:stretch/>
        </p:blipFill>
        <p:spPr>
          <a:xfrm>
            <a:off x="1076438" y="533400"/>
            <a:ext cx="4183977" cy="57912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D2DB8-F8AA-029D-6DF0-ED900FCA1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Měkká vs tvrdá data</a:t>
            </a:r>
          </a:p>
          <a:p>
            <a:r>
              <a:rPr lang="cs-CZ" dirty="0"/>
              <a:t>Nástroje měření</a:t>
            </a:r>
          </a:p>
          <a:p>
            <a:r>
              <a:rPr lang="cs-CZ" dirty="0"/>
              <a:t>Způsob sběru dat</a:t>
            </a:r>
          </a:p>
          <a:p>
            <a:r>
              <a:rPr lang="cs-CZ" dirty="0"/>
              <a:t>Vzorek?</a:t>
            </a:r>
          </a:p>
          <a:p>
            <a:r>
              <a:rPr lang="cs-CZ" dirty="0"/>
              <a:t>Byl původ sociologie snahou společnost řídit?</a:t>
            </a:r>
          </a:p>
        </p:txBody>
      </p:sp>
    </p:spTree>
    <p:extLst>
      <p:ext uri="{BB962C8B-B14F-4D97-AF65-F5344CB8AC3E}">
        <p14:creationId xmlns:p14="http://schemas.microsoft.com/office/powerpoint/2010/main" val="79710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75B919-2433-42F5-2939-405DD544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b="1" i="1" kern="1200" cap="all" baseline="0">
                <a:latin typeface="+mj-lt"/>
                <a:ea typeface="+mj-ea"/>
                <a:cs typeface="+mj-cs"/>
              </a:rPr>
              <a:t>Věda vs. Zdravý rozum</a:t>
            </a:r>
          </a:p>
        </p:txBody>
      </p:sp>
      <p:pic>
        <p:nvPicPr>
          <p:cNvPr id="5" name="Picture 4" descr="Farmaceutická výzkumná laboratoř">
            <a:extLst>
              <a:ext uri="{FF2B5EF4-FFF2-40B4-BE49-F238E27FC236}">
                <a16:creationId xmlns:a16="http://schemas.microsoft.com/office/drawing/2014/main" id="{67E32A68-7FC2-20B5-306F-320B1BAD5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3" b="17577"/>
          <a:stretch/>
        </p:blipFill>
        <p:spPr>
          <a:xfrm>
            <a:off x="533400" y="1946798"/>
            <a:ext cx="5270053" cy="2964404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C19603-9A2C-F283-73CB-CEE619071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cs-CZ" cap="all" spc="300" dirty="0"/>
              <a:t>Zdravý rozum je generačně děděný, je reciproční, inkluzivní, zobecňuje na základě zkušenosti a tradice</a:t>
            </a:r>
          </a:p>
          <a:p>
            <a:pPr marL="0" indent="0">
              <a:buNone/>
            </a:pPr>
            <a:r>
              <a:rPr lang="cs-CZ" cap="all" spc="300" dirty="0"/>
              <a:t>Vědecký má metody a postupy, zobecňuje na základě systematických postupů/ limitem je ovlivnitelnost výzkumů, nespolehlivost a manipulovatelnost</a:t>
            </a:r>
            <a:endParaRPr lang="en-US" cap="all" spc="300" dirty="0"/>
          </a:p>
        </p:txBody>
      </p:sp>
    </p:spTree>
    <p:extLst>
      <p:ext uri="{BB962C8B-B14F-4D97-AF65-F5344CB8AC3E}">
        <p14:creationId xmlns:p14="http://schemas.microsoft.com/office/powerpoint/2010/main" val="14213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92DC53-6C6F-7070-7059-EC8433B8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Rasové teorie</a:t>
            </a:r>
          </a:p>
        </p:txBody>
      </p:sp>
      <p:pic>
        <p:nvPicPr>
          <p:cNvPr id="5" name="Zástupný obsah 4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10EC7C33-ADBF-1820-3E9A-318FB934E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r="8531" b="1"/>
          <a:stretch/>
        </p:blipFill>
        <p:spPr>
          <a:xfrm>
            <a:off x="950341" y="533400"/>
            <a:ext cx="4436170" cy="57912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515CA5-EBBD-D4C6-1C73-94D491D9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Bio-organická škola</a:t>
            </a:r>
          </a:p>
          <a:p>
            <a:r>
              <a:rPr lang="cs-CZ" dirty="0"/>
              <a:t>Vyspělost ras a srovnávání</a:t>
            </a:r>
          </a:p>
          <a:p>
            <a:r>
              <a:rPr lang="cs-CZ" dirty="0"/>
              <a:t>Teoretická baterie pro totalitní moc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84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Žárovka na žlutém pozadí s načrtnutými paprsky světla a kabelem">
            <a:extLst>
              <a:ext uri="{FF2B5EF4-FFF2-40B4-BE49-F238E27FC236}">
                <a16:creationId xmlns:a16="http://schemas.microsoft.com/office/drawing/2014/main" id="{47CB4A67-EFD5-8037-24C1-6FC3A1DF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4" r="4316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BFE58A-7E47-4E7A-E2CC-D5982451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Jak zacházet se Sociologickými závěry?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68FA7C-D34B-1E88-9CB0-CF86B3E99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r>
              <a:rPr lang="cs-CZ" dirty="0"/>
              <a:t>Relativní a nelze na nich stavět základy společnosti</a:t>
            </a:r>
          </a:p>
          <a:p>
            <a:r>
              <a:rPr lang="cs-CZ" dirty="0"/>
              <a:t>Mají informativní charakter</a:t>
            </a:r>
          </a:p>
          <a:p>
            <a:r>
              <a:rPr lang="cs-CZ" dirty="0"/>
              <a:t>Jsou součástí vědní diskuze</a:t>
            </a:r>
          </a:p>
          <a:p>
            <a:r>
              <a:rPr lang="cs-CZ" dirty="0"/>
              <a:t>Výzkumník musí být uvědomělý</a:t>
            </a:r>
          </a:p>
        </p:txBody>
      </p:sp>
    </p:spTree>
    <p:extLst>
      <p:ext uri="{BB962C8B-B14F-4D97-AF65-F5344CB8AC3E}">
        <p14:creationId xmlns:p14="http://schemas.microsoft.com/office/powerpoint/2010/main" val="87961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3A1AA-34EC-01DF-B35F-E41DA825E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Sociologické perspektivy: Paradigma. Socializace, Akulturace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2956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4A7AB4-B318-365A-140F-5273B7B5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cs-CZ" dirty="0"/>
              <a:t>paradigma</a:t>
            </a:r>
          </a:p>
        </p:txBody>
      </p:sp>
      <p:pic>
        <p:nvPicPr>
          <p:cNvPr id="5" name="Obrázek 4" descr="Obsah obrázku výjev, knihovna, místnost, kniha&#10;&#10;Popis byl vytvořen automaticky">
            <a:extLst>
              <a:ext uri="{FF2B5EF4-FFF2-40B4-BE49-F238E27FC236}">
                <a16:creationId xmlns:a16="http://schemas.microsoft.com/office/drawing/2014/main" id="{2F716E36-659A-201E-71D1-42C3B82DD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8" r="32154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BD758-7E07-319B-2B2F-8E54CCFC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b="1" i="0" dirty="0">
                <a:effectLst/>
                <a:latin typeface="Arial" panose="020B0604020202020204" pitchFamily="34" charset="0"/>
              </a:rPr>
              <a:t>Paradigma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je obecně přijímané </a:t>
            </a:r>
            <a:r>
              <a:rPr lang="cs-CZ" sz="2000" b="0" i="0" u="none" strike="noStrike" dirty="0">
                <a:effectLst/>
                <a:latin typeface="Arial" panose="020B0604020202020204" pitchFamily="34" charset="0"/>
              </a:rPr>
              <a:t>schéma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2000" b="0" i="0" u="none" strike="noStrike" dirty="0">
                <a:effectLst/>
                <a:latin typeface="Arial" panose="020B0604020202020204" pitchFamily="34" charset="0"/>
              </a:rPr>
              <a:t>vzorec myšlení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 či </a:t>
            </a:r>
            <a:r>
              <a:rPr lang="cs-CZ" sz="2000" b="0" i="0" u="none" strike="noStrike" dirty="0">
                <a:effectLst/>
                <a:latin typeface="Arial" panose="020B0604020202020204" pitchFamily="34" charset="0"/>
              </a:rPr>
              <a:t>model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cs-CZ" sz="2000" b="0" i="0" dirty="0">
                <a:effectLst/>
                <a:latin typeface="Arial" panose="020B0604020202020204" pitchFamily="34" charset="0"/>
              </a:rPr>
              <a:t>Ve vědecké sféře znamená paradigma zásadní pojetí určité disciplíny, které je považováno za vzorové a je sdíleno většinou vědců a výzkumníků v určité historické etapě. </a:t>
            </a:r>
          </a:p>
          <a:p>
            <a:pPr>
              <a:lnSpc>
                <a:spcPct val="90000"/>
              </a:lnSpc>
            </a:pPr>
            <a:r>
              <a:rPr lang="cs-CZ" sz="2000" b="0" i="0" dirty="0">
                <a:effectLst/>
                <a:latin typeface="Arial" panose="020B0604020202020204" pitchFamily="34" charset="0"/>
              </a:rPr>
              <a:t>Paradigma vymezuje to, co má být zkoumáno, jakými přístupy, jakými metodami, podle jakých pravidel a konvencí.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8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336602-9991-B386-2BD4-69C6D1A5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cs-CZ" dirty="0"/>
              <a:t>Thomas Kuhn</a:t>
            </a:r>
          </a:p>
        </p:txBody>
      </p:sp>
      <p:pic>
        <p:nvPicPr>
          <p:cNvPr id="5" name="Obrázek 4" descr="Obsah obrázku Lidská tvář, muž, černobílý, portrét&#10;&#10;Popis byl vytvořen automaticky">
            <a:extLst>
              <a:ext uri="{FF2B5EF4-FFF2-40B4-BE49-F238E27FC236}">
                <a16:creationId xmlns:a16="http://schemas.microsoft.com/office/drawing/2014/main" id="{8610A164-2C6F-7539-350E-CED8D072B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6" r="46426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94985-37A2-EE6E-B3A4-0BE973787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 fontScale="47500" lnSpcReduction="20000"/>
          </a:bodyPr>
          <a:lstStyle/>
          <a:p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Pojem paradigma jako první obecně definoval v 2. polovině 20. století, ve svém díle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Struktura vědeckých revolucí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Podle T. Kuhna prochází vývoj vědy dvěma stadii: evolučním a revolučním. </a:t>
            </a:r>
          </a:p>
          <a:p>
            <a:pPr algn="l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okrok vědeckého poznání není přímočarý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ale že je čas od času přerušován zásadními zvraty-</a:t>
            </a:r>
            <a:r>
              <a:rPr lang="cs-CZ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vědeckými revolucemi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Při těchto vědeckých revolucích dochází k přehodnocení samotných základů dosavadního vědění. </a:t>
            </a:r>
          </a:p>
          <a:p>
            <a:pPr algn="l"/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Vědecké poznání tedy nesměřuje k nějaké jediné Pravdě o světě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netýká se žádné „objektivní reality“ – nezávislé skutečnosti, všem společné, vždy zde již jsoucí. </a:t>
            </a:r>
          </a:p>
          <a:p>
            <a:pPr algn="l"/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Věda, tak jako každá lidská činnost, má svůj kulturní, dějinný, instituční, sociální a psychologický rozměr.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vědecké poznatky jsou proto historicky podmíněné: vyjadřují ducha dané epochy, mění se s dobou i s okolnostmi.</a:t>
            </a:r>
          </a:p>
          <a:p>
            <a:pPr algn="l"/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paradigma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považuje Kuhn „</a:t>
            </a:r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obecně uznávané a vědecké výsledky, 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které v dané chvíli představují pro společenství odborníků model problémů a model jejich řešení“. Paradigma ovládá jistou vědeckou komunitu, častěji celý vědní obor a je určujícím prvkem při rozhodování, co by mělo být předmětem výzkumu a co ne, jaké metody lze s úspěchem použít, dokonce i jakého druhu musí být výzkumné výsledky.</a:t>
            </a:r>
          </a:p>
          <a:p>
            <a:pPr algn="l"/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Podstata paradigmatu je většinou explicitně vyjevena v učebnicích, nebo v textech všeobecně uznávaných klasiků. </a:t>
            </a:r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Výzkum podléhající nějakému paradigmatu Kuhn nazývá „normální věda“. Poté se však objeví </a:t>
            </a:r>
            <a:r>
              <a:rPr lang="cs-CZ" b="1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anomálie</a:t>
            </a:r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 hromadící se defekty paradigmatu jsou závdavkem pro vznik nového paradigma</a:t>
            </a:r>
          </a:p>
          <a:p>
            <a:endParaRPr lang="cs-C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826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186D8A-2B3A-4A86-9B4B-4591BD98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cs-CZ" dirty="0"/>
              <a:t>Karl </a:t>
            </a:r>
            <a:r>
              <a:rPr lang="cs-CZ" dirty="0" err="1"/>
              <a:t>Popper</a:t>
            </a:r>
            <a:endParaRPr lang="cs-CZ" dirty="0"/>
          </a:p>
        </p:txBody>
      </p:sp>
      <p:pic>
        <p:nvPicPr>
          <p:cNvPr id="5" name="Zástupný obsah 4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C6378839-B09D-9CDC-F87E-AC76C98B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1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A65BF1-212F-35BA-808D-3845F4D1D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 fontScale="55000" lnSpcReduction="20000"/>
          </a:bodyPr>
          <a:lstStyle/>
          <a:p>
            <a:r>
              <a:rPr lang="cs-CZ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Popper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ostře 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kritizoval a odmítl teorii </a:t>
            </a:r>
            <a:r>
              <a:rPr lang="cs-CZ" b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verifikace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 níž přišli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novopozitivisté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Vídeňského kruhu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cs-CZ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amítal, že každý pokus o empirické neboli zkušenostní 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zdůvodnění indukce končí nekonečným regresem. </a:t>
            </a:r>
          </a:p>
          <a:p>
            <a:r>
              <a:rPr lang="cs-CZ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Pravdivost vědecké teorie podle něj nelze dokazovat, ale jen empiricky testovat. 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Základem vědeckého poznání tedy není verifikace (potvrzení), ale </a:t>
            </a:r>
            <a:r>
              <a:rPr lang="cs-CZ" b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falsifikace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Pouze ta teorie, kterou je možné podrobit falsifikaci, tedy vystavit ji možnosti vyvrácení, je vědecká, tím větší hodnotu má pro vědu. Netřeba hromadit důkazy, které teorii potvrzují; spíše hlídat to, co by ji mohlo vyvrátit. 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Konečnou, definitivní jistotu naší přesné znalosti pravdy nemůžeme mít nikdy, k pravdě se můžeme pouze přibližovat neustálým vylučováním falsifikovaných teorií, hovoříme o evoluci vědy.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 evoluci, vývoji vědy dochází právě díky falzifikaci: tím, že něco popřeme, získáváme nový prostor pro otevření dalších, nových otázek.</a:t>
            </a:r>
          </a:p>
          <a:p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Důsledkem jeho pojetí vědeckého poznání je obrana otevřeného myšlení. Síla vědy netkví tolik v tom, že se její tvrzení dají dokázat, nýbrž v tom, že musí být formulována tak, aby se dala vyvrátit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Právě tak síla </a:t>
            </a:r>
            <a:r>
              <a:rPr lang="cs-CZ" b="0" i="0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demokracie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nespočívá v tom, že by vybírala ty nejlepší k vládě, nýbrž že každou vládu lze běžnými prostředky (volbami) odvolat.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35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E2850A-DA90-73F9-3818-030B686B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Co je sociologie?</a:t>
            </a:r>
          </a:p>
        </p:txBody>
      </p:sp>
      <p:pic>
        <p:nvPicPr>
          <p:cNvPr id="5" name="Picture 4" descr="Abstraktní rozostřená veřejná knihovna s policemi knih">
            <a:extLst>
              <a:ext uri="{FF2B5EF4-FFF2-40B4-BE49-F238E27FC236}">
                <a16:creationId xmlns:a16="http://schemas.microsoft.com/office/drawing/2014/main" id="{72D503C5-A3F1-C85B-3201-F01F0A57C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4" r="35604" b="-1"/>
          <a:stretch/>
        </p:blipFill>
        <p:spPr>
          <a:xfrm>
            <a:off x="950354" y="533400"/>
            <a:ext cx="4436145" cy="5791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59266-0E45-C931-6A21-192BDA18D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2200" dirty="0"/>
              <a:t>V doslovném překladu slovo sociologie znamená vědu o společnosti </a:t>
            </a:r>
          </a:p>
          <a:p>
            <a:pPr>
              <a:lnSpc>
                <a:spcPct val="90000"/>
              </a:lnSpc>
            </a:pPr>
            <a:r>
              <a:rPr lang="cs-CZ" sz="2200" b="1" dirty="0"/>
              <a:t>Věda o společenských jevech, vztazích a procesech. </a:t>
            </a:r>
            <a:r>
              <a:rPr lang="cs-CZ" sz="2200" dirty="0"/>
              <a:t>Je to tedy věda studující společnost, jakožto určitý historický proces, a společenské vztahy, které v tomto procesu vznikají i zanikají</a:t>
            </a:r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</a:rPr>
              <a:t>Sociologie</a:t>
            </a:r>
            <a:r>
              <a:rPr lang="cs-CZ" sz="2400" b="0" i="0" dirty="0">
                <a:effectLst/>
              </a:rPr>
              <a:t> je </a:t>
            </a:r>
            <a:r>
              <a:rPr lang="cs-CZ" sz="2400" b="0" i="0" u="none" strike="noStrike" dirty="0">
                <a:effectLst/>
              </a:rPr>
              <a:t>společenská věda</a:t>
            </a:r>
            <a:r>
              <a:rPr lang="cs-CZ" sz="2400" b="0" i="0" dirty="0">
                <a:effectLst/>
              </a:rPr>
              <a:t> zkoumající sociální život jednotlivců, skupin a společností. O obsahu sociologie a vymezení předmětu jejího zkoumání neexistuje shoda napříč různými </a:t>
            </a:r>
            <a:r>
              <a:rPr lang="cs-CZ" sz="2400" b="0" i="0" u="none" strike="noStrike" dirty="0">
                <a:effectLst/>
              </a:rPr>
              <a:t>sociologickými školami</a:t>
            </a:r>
            <a:r>
              <a:rPr lang="cs-CZ" sz="2400" b="0" i="0" dirty="0">
                <a:effectLst/>
              </a:rPr>
              <a:t> a </a:t>
            </a:r>
            <a:r>
              <a:rPr lang="cs-CZ" sz="2400" b="0" i="0" u="none" strike="noStrike" dirty="0">
                <a:effectLst/>
              </a:rPr>
              <a:t>paradigmaty</a:t>
            </a:r>
            <a:r>
              <a:rPr lang="cs-CZ" sz="2400" b="0" i="0" dirty="0">
                <a:effectLst/>
              </a:rPr>
              <a:t>.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35454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24B11D-169E-5CD2-B98C-108D9A3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cs-CZ" dirty="0"/>
              <a:t>Paul </a:t>
            </a:r>
            <a:r>
              <a:rPr lang="cs-CZ" dirty="0" err="1"/>
              <a:t>Feyreband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Lidská tvář, oblečení, osoba, černobílá&#10;&#10;Popis byl vytvořen automaticky">
            <a:extLst>
              <a:ext uri="{FF2B5EF4-FFF2-40B4-BE49-F238E27FC236}">
                <a16:creationId xmlns:a16="http://schemas.microsoft.com/office/drawing/2014/main" id="{12A30B73-DFDF-2BD7-EFA6-2B451BE1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r="26686" b="-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310FB3-4153-9770-9F50-618C8089E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 jeho knize 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Rozprava proti metodě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knize 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Science in a Free  Society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Feyerabend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zastával názor zrušit metodická pravidla, kterými se vědci řídí.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 námitky proti každé preskriptivní (nařízené) vědecké metodě, která svými pravidly, kterými se výzkum řídí, omezuje činnost vědců a tím i vědecký pokrok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 jeho názoru by vědě prospěla "dávka" teoretického anarchismu.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Věřil, že teoretický anarchismus by byl žádoucí, protože je lidštější, než systémové organizace, které vědcům ukládají přísná pravidla.</a:t>
            </a: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Jedním z kritérií pro hodnocení vědecké teorie, na které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Feyerabend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útočí, je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kritérium konzistence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Poukazuje na to, že trvat na tom, aby byla nová teorie v souladu se starými teoriemi, dává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nesmyslnou výhodu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teorii starší. </a:t>
            </a: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 by se tedy mělo vybrat mezi dvěma novými teoriemi se stejnou vypovídací schopností,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vybrala by se ta, která je kompatibilní se starší a ověřenou teorií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Podobnost obou teorií (nové a staré) ji také dělá mnohem atraktivnější pro vědeckou komunitu, protože se nebudou muset snažit zbavit tolika vytvořených předsudků. </a:t>
            </a:r>
          </a:p>
          <a:p>
            <a:pPr algn="just"/>
            <a:r>
              <a:rPr lang="cs-CZ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Feyerabend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byl také kritický vůči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Popperově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falzifikaci. </a:t>
            </a:r>
            <a:r>
              <a:rPr lang="cs-CZ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Tvrdil, že žádná pozoruhodná teorie není vždy v souladu se všemi relevantními fakty. To neumožňuje 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použít "naivní falsifikaci" jako metodologické pravidlo, které říká, že vědecké teorie by měly být odmítnuty v případě, že nesouhlasí se známými fakty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2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D51740-F8F6-3395-03ED-7F2420D7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sz="3100" b="1" err="1"/>
              <a:t>Multi</a:t>
            </a:r>
            <a:r>
              <a:rPr lang="cs-CZ" sz="3100" b="1"/>
              <a:t> </a:t>
            </a:r>
            <a:r>
              <a:rPr lang="cs-CZ" sz="3100" b="1" err="1"/>
              <a:t>paradigmatičnost</a:t>
            </a:r>
            <a:r>
              <a:rPr lang="cs-CZ" sz="3100" b="1"/>
              <a:t> sociologie</a:t>
            </a:r>
          </a:p>
        </p:txBody>
      </p:sp>
      <p:pic>
        <p:nvPicPr>
          <p:cNvPr id="5" name="Picture 4" descr="Člověk, který pročistí schody">
            <a:extLst>
              <a:ext uri="{FF2B5EF4-FFF2-40B4-BE49-F238E27FC236}">
                <a16:creationId xmlns:a16="http://schemas.microsoft.com/office/drawing/2014/main" id="{E768B92F-616D-5BFD-F732-2545E1646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89" r="19957" b="-1"/>
          <a:stretch/>
        </p:blipFill>
        <p:spPr>
          <a:xfrm>
            <a:off x="1383193" y="533400"/>
            <a:ext cx="3570468" cy="57912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C5BB2-1592-F163-788A-1170FF730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Sociologie (stejně jako psychologie) je vědou </a:t>
            </a:r>
            <a:r>
              <a:rPr lang="cs-CZ" dirty="0" err="1"/>
              <a:t>multiparadigmatickou</a:t>
            </a:r>
            <a:r>
              <a:rPr lang="cs-CZ" dirty="0"/>
              <a:t>. 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b="1" dirty="0"/>
              <a:t>To znamená, že v této vědní disciplíně nemáme pouze jedno paradigma </a:t>
            </a:r>
            <a:r>
              <a:rPr lang="cs-CZ" dirty="0"/>
              <a:t>– nemáme zde pouze jeden jediný způsob „jak dělat vědu“ – ale existuje v rámci této vědní disciplíně několik různých paradigmat, která jsou sociology přijímána a používána jako vzorový způsob „jak dělat vědu“.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66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CA8F4-D916-2400-CDBB-16FEAE320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1800" kern="100" dirty="0">
                <a:solidFill>
                  <a:srgbClr val="0A0A0A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Kultura. Etnocentrismus. Enkulturace, akulturace, socializace.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327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ečení, dívka, osoba, chlapec&#10;&#10;Popis byl vytvořen automaticky">
            <a:extLst>
              <a:ext uri="{FF2B5EF4-FFF2-40B4-BE49-F238E27FC236}">
                <a16:creationId xmlns:a16="http://schemas.microsoft.com/office/drawing/2014/main" id="{9A84FEE5-DA54-67E9-E663-42E8D895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r="15895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BD4F61-ABCF-3D4A-FEA7-880F7DE3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cs-CZ"/>
              <a:t>socializace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Content Placeholder 8">
            <a:extLst>
              <a:ext uri="{FF2B5EF4-FFF2-40B4-BE49-F238E27FC236}">
                <a16:creationId xmlns:a16="http://schemas.microsoft.com/office/drawing/2014/main" id="{5B586D5A-A414-A4B1-8D8D-5AD0C7B4C2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4902" y="2206255"/>
          <a:ext cx="5487146" cy="4118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237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venku, text, budova, ulice&#10;&#10;Popis byl vytvořen automaticky">
            <a:extLst>
              <a:ext uri="{FF2B5EF4-FFF2-40B4-BE49-F238E27FC236}">
                <a16:creationId xmlns:a16="http://schemas.microsoft.com/office/drawing/2014/main" id="{1CB95620-4538-6DB9-5DB7-3933489CA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 r="2353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831850-6A81-DA2C-50C9-E9ACB187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cs-CZ"/>
              <a:t>Akulturace x enkulturace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42E810-E4F7-8A71-E696-150BE99B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i="0" dirty="0">
                <a:effectLst/>
              </a:rPr>
              <a:t>Akulturace je psychosociální proces, který probíhá v situacích, kdy se dostávají do dlouhodobého kontaktu příslušníci dvou nebo více </a:t>
            </a:r>
            <a:r>
              <a:rPr lang="cs-CZ" sz="1800" i="0" u="none" strike="noStrike" dirty="0">
                <a:effectLst/>
              </a:rPr>
              <a:t>kulturních společenství</a:t>
            </a:r>
            <a:r>
              <a:rPr lang="cs-CZ" sz="1800" i="0" dirty="0">
                <a:effectLst/>
              </a:rPr>
              <a:t>. </a:t>
            </a:r>
            <a:r>
              <a:rPr lang="cs-CZ" sz="1800" b="0" i="0" dirty="0">
                <a:effectLst/>
              </a:rPr>
              <a:t>Jde o případy soužití etnických menšin s majoritní populací v jedné zemi, adaptaci imigrantů po příchodu do hostitelské země.</a:t>
            </a:r>
          </a:p>
          <a:p>
            <a:pPr>
              <a:lnSpc>
                <a:spcPct val="90000"/>
              </a:lnSpc>
            </a:pPr>
            <a:r>
              <a:rPr lang="cs-CZ" sz="1800" i="0" dirty="0">
                <a:effectLst/>
              </a:rPr>
              <a:t>Enkulturace je část </a:t>
            </a:r>
            <a:r>
              <a:rPr lang="cs-CZ" sz="1800" i="0" u="none" strike="noStrike" dirty="0">
                <a:effectLst/>
              </a:rPr>
              <a:t>socializačního</a:t>
            </a:r>
            <a:r>
              <a:rPr lang="cs-CZ" sz="1800" i="0" dirty="0">
                <a:effectLst/>
              </a:rPr>
              <a:t> procesu, během něhož se například původně neutrální a nekulturní </a:t>
            </a:r>
            <a:r>
              <a:rPr lang="cs-CZ" sz="1800" i="0" u="none" strike="noStrike" dirty="0">
                <a:effectLst/>
              </a:rPr>
              <a:t>novorozenec</a:t>
            </a:r>
            <a:r>
              <a:rPr lang="cs-CZ" sz="1800" i="0" dirty="0">
                <a:effectLst/>
              </a:rPr>
              <a:t> stane integrální součástí společnosti, jejíž </a:t>
            </a:r>
            <a:r>
              <a:rPr lang="cs-CZ" sz="1800" i="0" u="none" strike="noStrike" dirty="0">
                <a:effectLst/>
              </a:rPr>
              <a:t>kulturu</a:t>
            </a:r>
            <a:r>
              <a:rPr lang="cs-CZ" sz="1800" i="0" dirty="0">
                <a:effectLst/>
              </a:rPr>
              <a:t> přejímá</a:t>
            </a:r>
            <a:r>
              <a:rPr lang="cs-CZ" sz="1800" b="0" i="0" dirty="0">
                <a:effectLst/>
              </a:rPr>
              <a:t>. </a:t>
            </a: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b="1" i="0" dirty="0">
                <a:effectLst/>
              </a:rPr>
              <a:t>Kultura- č</a:t>
            </a:r>
            <a:r>
              <a:rPr lang="cs-CZ" sz="1800" b="1" i="0" dirty="0">
                <a:solidFill>
                  <a:srgbClr val="000000"/>
                </a:solidFill>
                <a:effectLst/>
              </a:rPr>
              <a:t>lověk začíná být chápán jako aktivní tvůrce, jejímž prostřednictvím neustále překračuje kruh svých existenčních možností a přetváří tak přírodu i sebe sama.</a:t>
            </a:r>
            <a:endParaRPr lang="cs-CZ" sz="1800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272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venku, hora, tráva, obloha&#10;&#10;Popis byl vytvořen automaticky">
            <a:extLst>
              <a:ext uri="{FF2B5EF4-FFF2-40B4-BE49-F238E27FC236}">
                <a16:creationId xmlns:a16="http://schemas.microsoft.com/office/drawing/2014/main" id="{C394F3DB-47FE-2F28-0199-F8553BCD5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31506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1B04AE-B18E-6EC4-DE9F-AFF718BB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cs-CZ" sz="3700"/>
              <a:t>Biologický vs.  kulturní determinismus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CBA2B1-7748-C037-9CDF-F79BB40F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r>
              <a:rPr lang="cs-CZ" dirty="0"/>
              <a:t>Jednáme z podstaty přírody nebo naučeně?</a:t>
            </a:r>
          </a:p>
          <a:p>
            <a:r>
              <a:rPr lang="cs-CZ" dirty="0"/>
              <a:t>Co je vliv společnosti a co přírody?</a:t>
            </a:r>
          </a:p>
          <a:p>
            <a:r>
              <a:rPr lang="cs-CZ" dirty="0"/>
              <a:t>Neexistuje jasné rozdělení</a:t>
            </a:r>
          </a:p>
          <a:p>
            <a:r>
              <a:rPr lang="cs-CZ" dirty="0"/>
              <a:t>Zde můžete zmínit příklad současného sociálního jevu- transgenderu (když to není medicínsky ověřitelné- aspoň doposud- je to vliv společnosti?)</a:t>
            </a:r>
          </a:p>
        </p:txBody>
      </p:sp>
    </p:spTree>
    <p:extLst>
      <p:ext uri="{BB962C8B-B14F-4D97-AF65-F5344CB8AC3E}">
        <p14:creationId xmlns:p14="http://schemas.microsoft.com/office/powerpoint/2010/main" val="200433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754C6A-E102-429B-3107-95D783DC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cs-CZ" b="1"/>
              <a:t>Sociální konstruktivismus</a:t>
            </a:r>
            <a:endParaRPr lang="cs-CZ" b="1" dirty="0"/>
          </a:p>
        </p:txBody>
      </p:sp>
      <p:pic>
        <p:nvPicPr>
          <p:cNvPr id="5" name="Zástupný obsah 4" descr="Obsah obrázku Lidská tvář, osoba, oblečení, černobílá&#10;&#10;Popis byl vytvořen automaticky">
            <a:extLst>
              <a:ext uri="{FF2B5EF4-FFF2-40B4-BE49-F238E27FC236}">
                <a16:creationId xmlns:a16="http://schemas.microsoft.com/office/drawing/2014/main" id="{61266BA5-2003-3937-2018-11E9B7733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5" r="1527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7B657C-2C19-CB26-4836-9B5B1973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Opakované návyky (</a:t>
            </a:r>
            <a:r>
              <a:rPr lang="cs-CZ" dirty="0" err="1"/>
              <a:t>habitualizace</a:t>
            </a:r>
            <a:r>
              <a:rPr lang="cs-CZ" dirty="0"/>
              <a:t>) mezi lidmi plodí instituce (typické jednání typických aktérů v typické situaci) a kulturu</a:t>
            </a:r>
          </a:p>
          <a:p>
            <a:r>
              <a:rPr lang="cs-CZ" dirty="0"/>
              <a:t>Syntéza nominalismu a realismu</a:t>
            </a:r>
          </a:p>
          <a:p>
            <a:r>
              <a:rPr lang="cs-CZ" dirty="0"/>
              <a:t>Člověk je produktem a zároveň producentem</a:t>
            </a:r>
          </a:p>
          <a:p>
            <a:r>
              <a:rPr lang="cs-CZ" dirty="0"/>
              <a:t>Instituce a jejich obměna, kulturní hodnoty</a:t>
            </a:r>
          </a:p>
          <a:p>
            <a:r>
              <a:rPr lang="cs-CZ" dirty="0"/>
              <a:t>Socializace, internalizace </a:t>
            </a:r>
          </a:p>
          <a:p>
            <a:r>
              <a:rPr lang="cs-CZ" dirty="0"/>
              <a:t>Vědění programuje hranice sociální reality</a:t>
            </a:r>
          </a:p>
          <a:p>
            <a:r>
              <a:rPr lang="cs-CZ" dirty="0"/>
              <a:t>Zneužité k nelibosti autorů </a:t>
            </a:r>
            <a:endParaRPr lang="cs-CZ" b="1" dirty="0"/>
          </a:p>
          <a:p>
            <a:r>
              <a:rPr lang="cs-CZ" dirty="0"/>
              <a:t>Zdroj: Berger, P., </a:t>
            </a:r>
            <a:r>
              <a:rPr lang="cs-CZ" dirty="0" err="1"/>
              <a:t>Luckamann</a:t>
            </a:r>
            <a:r>
              <a:rPr lang="cs-CZ" dirty="0"/>
              <a:t> T. (1999) Sociální konstrukce reality, Brno: CDK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30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27CFFB-EEB1-709A-BF6F-F454CEAA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Co zkoumá sociologie?</a:t>
            </a:r>
          </a:p>
        </p:txBody>
      </p:sp>
      <p:pic>
        <p:nvPicPr>
          <p:cNvPr id="5" name="Picture 4" descr="Barevné carvedé obrázky lidí">
            <a:extLst>
              <a:ext uri="{FF2B5EF4-FFF2-40B4-BE49-F238E27FC236}">
                <a16:creationId xmlns:a16="http://schemas.microsoft.com/office/drawing/2014/main" id="{40B7651E-94F4-C7F6-728B-00997B28B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6" r="22465" b="-1"/>
          <a:stretch/>
        </p:blipFill>
        <p:spPr>
          <a:xfrm>
            <a:off x="950358" y="533400"/>
            <a:ext cx="4436137" cy="57912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06B0DE-164E-7589-DED9-52CCB9DE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Sociologie je společenskou vědou zkoumající :</a:t>
            </a:r>
          </a:p>
          <a:p>
            <a:pPr marL="457200" indent="-457200">
              <a:buAutoNum type="arabicParenR"/>
            </a:pPr>
            <a:r>
              <a:rPr lang="cs-CZ" dirty="0"/>
              <a:t>sociální život jednotlivců</a:t>
            </a:r>
          </a:p>
          <a:p>
            <a:pPr marL="457200" indent="-457200">
              <a:buAutoNum type="arabicParenR"/>
            </a:pPr>
            <a:r>
              <a:rPr lang="cs-CZ" dirty="0"/>
              <a:t>strukturu společnosti</a:t>
            </a:r>
          </a:p>
          <a:p>
            <a:pPr marL="457200" indent="-457200">
              <a:buAutoNum type="arabicParenR"/>
            </a:pPr>
            <a:r>
              <a:rPr lang="cs-CZ" dirty="0"/>
              <a:t>sociální interakci</a:t>
            </a:r>
          </a:p>
          <a:p>
            <a:pPr marL="457200" indent="-457200">
              <a:buAutoNum type="arabicParenR"/>
            </a:pPr>
            <a:r>
              <a:rPr lang="cs-CZ" dirty="0"/>
              <a:t>společenský systém </a:t>
            </a:r>
          </a:p>
          <a:p>
            <a:pPr marL="457200" indent="-457200">
              <a:buAutoNum type="arabicParenR"/>
            </a:pPr>
            <a:r>
              <a:rPr lang="cs-CZ" dirty="0"/>
              <a:t>sociální změnu </a:t>
            </a:r>
          </a:p>
        </p:txBody>
      </p:sp>
    </p:spTree>
    <p:extLst>
      <p:ext uri="{BB962C8B-B14F-4D97-AF65-F5344CB8AC3E}">
        <p14:creationId xmlns:p14="http://schemas.microsoft.com/office/powerpoint/2010/main" val="113336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F777B0-D163-C32C-9B14-2901158E5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 dirty="0"/>
              <a:t>Vznik sociologie</a:t>
            </a:r>
          </a:p>
        </p:txBody>
      </p:sp>
      <p:pic>
        <p:nvPicPr>
          <p:cNvPr id="5" name="Obrázek 4" descr="Obsah obrázku obraz, umění, muž, osoba&#10;&#10;Popis byl vytvořen automaticky">
            <a:extLst>
              <a:ext uri="{FF2B5EF4-FFF2-40B4-BE49-F238E27FC236}">
                <a16:creationId xmlns:a16="http://schemas.microsoft.com/office/drawing/2014/main" id="{78F9AECD-4100-39E5-0FED-7ED6CE039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2" r="19901"/>
          <a:stretch/>
        </p:blipFill>
        <p:spPr>
          <a:xfrm>
            <a:off x="950343" y="533400"/>
            <a:ext cx="4436167" cy="57912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567DA-36C2-FEEF-2511-7421DE36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Sociologie vznikla v první polovině 19. století</a:t>
            </a:r>
          </a:p>
          <a:p>
            <a:r>
              <a:rPr lang="cs-CZ" dirty="0"/>
              <a:t>vytvářela společně se změnami ve společnosti</a:t>
            </a:r>
          </a:p>
          <a:p>
            <a:r>
              <a:rPr lang="cs-CZ" dirty="0"/>
              <a:t>Příčinami pro vznik této disciplíny jsou: hlavně ale velká francouzská revoluce (osvícenství/encyklopedisté)- </a:t>
            </a:r>
            <a:r>
              <a:rPr lang="cs-CZ" b="1" dirty="0"/>
              <a:t>Velká francouzská revoluce proběhla ve znamení vypovězení smlouvy mezi panovníkem a lidem</a:t>
            </a:r>
          </a:p>
          <a:p>
            <a:r>
              <a:rPr lang="cs-CZ" dirty="0"/>
              <a:t>V novověku dosáhla věda v lidských očích mimořádný význam. </a:t>
            </a:r>
            <a:r>
              <a:rPr lang="cs-CZ" b="1" dirty="0"/>
              <a:t>Začala být považována za společenskou sílu</a:t>
            </a:r>
            <a:r>
              <a:rPr lang="cs-CZ" dirty="0"/>
              <a:t>, za surogát a výraz nejlepších a nejdůležitějších lidských schopností. </a:t>
            </a:r>
          </a:p>
          <a:p>
            <a:r>
              <a:rPr lang="cs-CZ" dirty="0"/>
              <a:t>V epoše osvícenství se výrazně posílila víra v univerzální záběr vědeckého přístupu ke světu a rostlo přesvědčení, že </a:t>
            </a:r>
            <a:r>
              <a:rPr lang="cs-CZ" b="1" dirty="0"/>
              <a:t>vědecké myšlení jako takové může nejen sloužit k ovládání přírody, ale je schopné i napomoci při reformování lidských či společenských záležitostí (sociální fyzika)</a:t>
            </a:r>
          </a:p>
        </p:txBody>
      </p:sp>
    </p:spTree>
    <p:extLst>
      <p:ext uri="{BB962C8B-B14F-4D97-AF65-F5344CB8AC3E}">
        <p14:creationId xmlns:p14="http://schemas.microsoft.com/office/powerpoint/2010/main" val="284038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B014F4-0729-202F-3323-948A50BC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/>
              <a:t>Otec zakladatel</a:t>
            </a:r>
            <a:endParaRPr lang="cs-CZ" b="1" dirty="0"/>
          </a:p>
        </p:txBody>
      </p:sp>
      <p:pic>
        <p:nvPicPr>
          <p:cNvPr id="5" name="Zástupný obsah 4" descr="Obsah obrázku portrét, Lidská tvář, skica, muž&#10;&#10;Popis byl vytvořen automaticky">
            <a:extLst>
              <a:ext uri="{FF2B5EF4-FFF2-40B4-BE49-F238E27FC236}">
                <a16:creationId xmlns:a16="http://schemas.microsoft.com/office/drawing/2014/main" id="{36EFB7CC-31FD-470A-9D61-267643778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2240" b="1"/>
          <a:stretch/>
        </p:blipFill>
        <p:spPr>
          <a:xfrm>
            <a:off x="1076477" y="533400"/>
            <a:ext cx="4183899" cy="57912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FACFF9-5294-7BE5-BC53-076285265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Chápal sociologii jako vědu pozitivní</a:t>
            </a:r>
          </a:p>
          <a:p>
            <a:pPr>
              <a:lnSpc>
                <a:spcPct val="90000"/>
              </a:lnSpc>
            </a:pPr>
            <a:r>
              <a:rPr lang="cs-CZ" dirty="0"/>
              <a:t>Chtěl, aby ke studiu společnosti používala stejné vědecké metody jako používá fyzika a chemie ke zkoumání hmotného světa. </a:t>
            </a:r>
          </a:p>
          <a:p>
            <a:pPr>
              <a:lnSpc>
                <a:spcPct val="90000"/>
              </a:lnSpc>
            </a:pPr>
            <a:r>
              <a:rPr lang="cs-CZ" dirty="0"/>
              <a:t>Veškeré zkoumání tedy mělo být odvoditelné z pozorování a být vědecky ověřitelné. </a:t>
            </a:r>
          </a:p>
          <a:p>
            <a:pPr>
              <a:lnSpc>
                <a:spcPct val="90000"/>
              </a:lnSpc>
            </a:pPr>
            <a:r>
              <a:rPr lang="cs-CZ" dirty="0"/>
              <a:t>Založeno na důkazech vycházejících z pozorování, srovnávání a experimentálního ověřování.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0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F2D639-C4D6-8E11-F143-4742D64B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sz="3700" b="1"/>
              <a:t>Vztah jedince ke společnosti</a:t>
            </a:r>
          </a:p>
        </p:txBody>
      </p:sp>
      <p:pic>
        <p:nvPicPr>
          <p:cNvPr id="5" name="Picture 4" descr="Jeden v davu">
            <a:extLst>
              <a:ext uri="{FF2B5EF4-FFF2-40B4-BE49-F238E27FC236}">
                <a16:creationId xmlns:a16="http://schemas.microsoft.com/office/drawing/2014/main" id="{EA845836-9C60-57E8-E92C-9BDB2AEF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6" r="18548" b="-2"/>
          <a:stretch/>
        </p:blipFill>
        <p:spPr>
          <a:xfrm>
            <a:off x="1076455" y="533400"/>
            <a:ext cx="4183943" cy="57912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D8AAF-7223-D4B5-E67F-E18F294ED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Sociologie tedy slouží jako věda </a:t>
            </a:r>
            <a:r>
              <a:rPr lang="cs-CZ" sz="1700" b="1" dirty="0"/>
              <a:t>ke zkoumání společnosti a jedince ve společnosti.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 Důležitý je tady vztah </a:t>
            </a:r>
            <a:r>
              <a:rPr lang="cs-CZ" sz="1700" b="1" dirty="0"/>
              <a:t>společnost-jedinec</a:t>
            </a:r>
            <a:r>
              <a:rPr lang="cs-CZ" sz="1700" dirty="0"/>
              <a:t>, </a:t>
            </a:r>
          </a:p>
          <a:p>
            <a:pPr>
              <a:lnSpc>
                <a:spcPct val="90000"/>
              </a:lnSpc>
            </a:pPr>
            <a:r>
              <a:rPr lang="cs-CZ" sz="1700" i="1" dirty="0"/>
              <a:t>„Sociologii jako vědu o společnosti nezajímá jedinec jako samostatná individuální jednotka, ale vždy jej vztahuje ke společnosti a ptá se, jak jedinec utváří společnost, popřípadě naopak, jak společnost utváří jedince.“</a:t>
            </a:r>
          </a:p>
          <a:p>
            <a:pPr>
              <a:lnSpc>
                <a:spcPct val="90000"/>
              </a:lnSpc>
            </a:pPr>
            <a:r>
              <a:rPr lang="cs-CZ" sz="1700" i="1" dirty="0"/>
              <a:t>„Můžeme společnost vidět? Jak vypadá? Dokážeme ji popsat? Co všechno společnost zahrnuje a co už do ní nepatří? Existuje jedna společnost nebo se dá mluvit o větším množství společností? Je jednou daná nebo se v průběhu času proměňuje? Je nějak geograficky vázaná?“</a:t>
            </a:r>
          </a:p>
        </p:txBody>
      </p:sp>
    </p:spTree>
    <p:extLst>
      <p:ext uri="{BB962C8B-B14F-4D97-AF65-F5344CB8AC3E}">
        <p14:creationId xmlns:p14="http://schemas.microsoft.com/office/powerpoint/2010/main" val="110941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E00DAE-C681-1451-B55F-B2B82FF0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b="1"/>
              <a:t>Pozitivismus</a:t>
            </a:r>
            <a:endParaRPr lang="cs-CZ" b="1" dirty="0"/>
          </a:p>
        </p:txBody>
      </p:sp>
      <p:pic>
        <p:nvPicPr>
          <p:cNvPr id="5" name="Obrázek 4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9A87F25C-A17A-E75F-3A84-2382DECB7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" b="2"/>
          <a:stretch/>
        </p:blipFill>
        <p:spPr>
          <a:xfrm>
            <a:off x="1076463" y="533400"/>
            <a:ext cx="4183926" cy="57912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9D35E-241E-0528-2C08-5AA419A1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/>
              <a:t>Člověk je tvořen společností</a:t>
            </a:r>
          </a:p>
          <a:p>
            <a:r>
              <a:rPr lang="cs-CZ"/>
              <a:t>Poznávání dedukce</a:t>
            </a:r>
          </a:p>
          <a:p>
            <a:r>
              <a:rPr lang="cs-CZ"/>
              <a:t>Myšlení a jednání produkováno společností</a:t>
            </a:r>
          </a:p>
          <a:p>
            <a:r>
              <a:rPr lang="cs-CZ"/>
              <a:t>Člověk je na společnosti závislý, je samostatný organismus</a:t>
            </a:r>
          </a:p>
          <a:p>
            <a:r>
              <a:rPr lang="cs-CZ"/>
              <a:t>Vysvětlení třídní struktury společnosti (stratifikace)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50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B17345-34A3-C2B3-1C2C-C37D245A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sz="4100" b="1"/>
              <a:t>nominalismus</a:t>
            </a:r>
          </a:p>
        </p:txBody>
      </p:sp>
      <p:pic>
        <p:nvPicPr>
          <p:cNvPr id="5" name="Zástupný obsah 4" descr="Obsah obrázku Lidská tvář, portrét, Lidské vousy, muž&#10;&#10;Popis byl vytvořen automaticky">
            <a:extLst>
              <a:ext uri="{FF2B5EF4-FFF2-40B4-BE49-F238E27FC236}">
                <a16:creationId xmlns:a16="http://schemas.microsoft.com/office/drawing/2014/main" id="{B42611A4-547D-9310-A0C9-B39BBF00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23"/>
          <a:stretch/>
        </p:blipFill>
        <p:spPr>
          <a:xfrm>
            <a:off x="1076481" y="533400"/>
            <a:ext cx="4183891" cy="57912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D8AB97-34F5-77B1-EE04-667898937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Společnost je produktem lidí</a:t>
            </a:r>
          </a:p>
          <a:p>
            <a:r>
              <a:rPr lang="cs-CZ" dirty="0"/>
              <a:t>Vytvářejí ji lidé</a:t>
            </a:r>
          </a:p>
          <a:p>
            <a:r>
              <a:rPr lang="cs-CZ" dirty="0"/>
              <a:t>Propůjčují ji význam (Thomasův teorém) </a:t>
            </a:r>
          </a:p>
          <a:p>
            <a:r>
              <a:rPr lang="cs-CZ" dirty="0"/>
              <a:t>Společnost lze poznat pochopením významů</a:t>
            </a:r>
          </a:p>
        </p:txBody>
      </p:sp>
    </p:spTree>
    <p:extLst>
      <p:ext uri="{BB962C8B-B14F-4D97-AF65-F5344CB8AC3E}">
        <p14:creationId xmlns:p14="http://schemas.microsoft.com/office/powerpoint/2010/main" val="81681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91F0EA-3897-02C2-5EB0-CA4225571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cs-CZ" sz="4100" b="1"/>
              <a:t>Jak sociologie zkoumá?</a:t>
            </a:r>
          </a:p>
        </p:txBody>
      </p:sp>
      <p:pic>
        <p:nvPicPr>
          <p:cNvPr id="5" name="Picture 4" descr="Lupa na jasném pozadí">
            <a:extLst>
              <a:ext uri="{FF2B5EF4-FFF2-40B4-BE49-F238E27FC236}">
                <a16:creationId xmlns:a16="http://schemas.microsoft.com/office/drawing/2014/main" id="{E30D41F6-19DF-D7C4-106B-38D65E332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9" r="13277" b="2"/>
          <a:stretch/>
        </p:blipFill>
        <p:spPr>
          <a:xfrm>
            <a:off x="1076438" y="533400"/>
            <a:ext cx="4183977" cy="57912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0DC786-9004-01E2-BE77-64D69689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cs-CZ" dirty="0"/>
              <a:t>Kvalitativně (</a:t>
            </a:r>
            <a:r>
              <a:rPr lang="cs-CZ" dirty="0" err="1"/>
              <a:t>interpretativně</a:t>
            </a:r>
            <a:r>
              <a:rPr lang="cs-CZ" dirty="0"/>
              <a:t>) </a:t>
            </a:r>
          </a:p>
          <a:p>
            <a:r>
              <a:rPr lang="cs-CZ" dirty="0"/>
              <a:t>Kvantitativně (pozitivisticky)</a:t>
            </a:r>
          </a:p>
        </p:txBody>
      </p:sp>
    </p:spTree>
    <p:extLst>
      <p:ext uri="{BB962C8B-B14F-4D97-AF65-F5344CB8AC3E}">
        <p14:creationId xmlns:p14="http://schemas.microsoft.com/office/powerpoint/2010/main" val="2178777204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RightStep">
      <a:dk1>
        <a:srgbClr val="000000"/>
      </a:dk1>
      <a:lt1>
        <a:srgbClr val="FFFFFF"/>
      </a:lt1>
      <a:dk2>
        <a:srgbClr val="2E1B30"/>
      </a:dk2>
      <a:lt2>
        <a:srgbClr val="F3F0F0"/>
      </a:lt2>
      <a:accent1>
        <a:srgbClr val="45AFAD"/>
      </a:accent1>
      <a:accent2>
        <a:srgbClr val="3B82B1"/>
      </a:accent2>
      <a:accent3>
        <a:srgbClr val="4D63C3"/>
      </a:accent3>
      <a:accent4>
        <a:srgbClr val="593EB3"/>
      </a:accent4>
      <a:accent5>
        <a:srgbClr val="994DC3"/>
      </a:accent5>
      <a:accent6>
        <a:srgbClr val="B13BAA"/>
      </a:accent6>
      <a:hlink>
        <a:srgbClr val="BF3F42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1651</Words>
  <Application>Microsoft Office PowerPoint</Application>
  <PresentationFormat>Širokoúhlá obrazovka</PresentationFormat>
  <Paragraphs>129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Open Sans</vt:lpstr>
      <vt:lpstr>Univers Condensed Light</vt:lpstr>
      <vt:lpstr>Walbaum Display Light</vt:lpstr>
      <vt:lpstr>AngleLinesVTI</vt:lpstr>
      <vt:lpstr>Prezentace aplikace PowerPoint</vt:lpstr>
      <vt:lpstr>Co je sociologie?</vt:lpstr>
      <vt:lpstr>Co zkoumá sociologie?</vt:lpstr>
      <vt:lpstr>Vznik sociologie</vt:lpstr>
      <vt:lpstr>Otec zakladatel</vt:lpstr>
      <vt:lpstr>Vztah jedince ke společnosti</vt:lpstr>
      <vt:lpstr>Pozitivismus</vt:lpstr>
      <vt:lpstr>nominalismus</vt:lpstr>
      <vt:lpstr>Jak sociologie zkoumá?</vt:lpstr>
      <vt:lpstr>kvalitativně</vt:lpstr>
      <vt:lpstr>kvantitativně</vt:lpstr>
      <vt:lpstr>Je sociologie věda?</vt:lpstr>
      <vt:lpstr>Věda vs. Zdravý rozum</vt:lpstr>
      <vt:lpstr>Rasové teorie</vt:lpstr>
      <vt:lpstr>Jak zacházet se Sociologickými závěry?</vt:lpstr>
      <vt:lpstr>Sociologické perspektivy: Paradigma. Socializace, Akulturace</vt:lpstr>
      <vt:lpstr>paradigma</vt:lpstr>
      <vt:lpstr>Thomas Kuhn</vt:lpstr>
      <vt:lpstr>Karl Popper</vt:lpstr>
      <vt:lpstr>Paul Feyreband </vt:lpstr>
      <vt:lpstr>Multi paradigmatičnost sociologie</vt:lpstr>
      <vt:lpstr>Kultura. Etnocentrismus. Enkulturace, akulturace, socializace.  </vt:lpstr>
      <vt:lpstr>socializace</vt:lpstr>
      <vt:lpstr>Akulturace x enkulturace</vt:lpstr>
      <vt:lpstr>Biologický vs.  kulturní determinismus</vt:lpstr>
      <vt:lpstr>Sociální konstruktivismus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sociologie</dc:title>
  <dc:creator>Petr Hlávka</dc:creator>
  <cp:lastModifiedBy>Petr Hlávka</cp:lastModifiedBy>
  <cp:revision>1</cp:revision>
  <dcterms:created xsi:type="dcterms:W3CDTF">2023-09-25T13:30:09Z</dcterms:created>
  <dcterms:modified xsi:type="dcterms:W3CDTF">2024-02-19T18:49:28Z</dcterms:modified>
</cp:coreProperties>
</file>