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5.4.2024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</a:t>
            </a:r>
            <a:r>
              <a:rPr lang="cs-CZ" sz="24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KOMUNIKACI </a:t>
            </a:r>
            <a:r>
              <a:rPr lang="cs-CZ" sz="24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(YTMK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(YTMK)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216</cp:revision>
  <cp:lastPrinted>2019-10-15T11:45:31Z</cp:lastPrinted>
  <dcterms:created xsi:type="dcterms:W3CDTF">2012-07-19T22:32:54Z</dcterms:created>
  <dcterms:modified xsi:type="dcterms:W3CDTF">2024-04-05T10:44:51Z</dcterms:modified>
</cp:coreProperties>
</file>