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9" r:id="rId5"/>
    <p:sldId id="273" r:id="rId6"/>
    <p:sldId id="274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19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666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777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01. 03. 2024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UEFI </a:t>
            </a:r>
            <a:r>
              <a:rPr lang="cs-CZ" dirty="0"/>
              <a:t>(Ústav ekonomiky, financí a inovací)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přes poštu v rámci: </a:t>
            </a:r>
            <a:r>
              <a:rPr lang="cs-CZ" b="1" dirty="0"/>
              <a:t>IS MVSO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 </a:t>
            </a:r>
            <a:r>
              <a:rPr lang="cs-CZ" b="1" dirty="0"/>
              <a:t>dle domluvy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 IS MVSO</a:t>
            </a:r>
            <a:r>
              <a:rPr lang="cs-CZ" dirty="0"/>
              <a:t>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odevzdání seminární práce (</a:t>
            </a:r>
            <a:r>
              <a:rPr lang="cs-CZ" dirty="0" err="1"/>
              <a:t>Odevzdávárna</a:t>
            </a:r>
            <a:r>
              <a:rPr lang="cs-CZ" dirty="0"/>
              <a:t>);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zápočtový test;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31. května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přes IS MVŠO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Seminární práce bude vypracována dle šablony a směrnice MVŠO;</a:t>
            </a: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Studentka/student si vybere konkrétní firmu a bude vypracována konkrétní strategie podniku;</a:t>
            </a: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Seminární  práce bude odevzdána do systému IS MVŠO (</a:t>
            </a:r>
            <a:r>
              <a:rPr lang="cs-CZ" sz="2400" b="1" dirty="0">
                <a:solidFill>
                  <a:schemeClr val="tx1"/>
                </a:solidFill>
              </a:rPr>
              <a:t>do 31. května</a:t>
            </a:r>
            <a:r>
              <a:rPr lang="cs-CZ" sz="240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51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0481" lvl="0" indent="0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r>
              <a:rPr lang="cs-CZ" sz="2400" b="1" dirty="0">
                <a:solidFill>
                  <a:schemeClr val="tx1"/>
                </a:solidFill>
              </a:rPr>
              <a:t>Struktura: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Titulní strana;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Obsah;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Úvod;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Empirická část;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Popis konkrétní firmy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vnějšího okolí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vnitřního prostředí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Návrh strategie (dobrovolné);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Implementace strategie (dobrovolné);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Závěr;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Použitá literatura.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0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Udělení zápočtu</a:t>
            </a:r>
            <a:endParaRPr sz="3600" b="1"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7338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800" b="1" dirty="0">
                <a:solidFill>
                  <a:schemeClr val="tx1"/>
                </a:solidFill>
              </a:rPr>
              <a:t>Zápočet bude udělen studentům po splnění podmínek:</a:t>
            </a:r>
          </a:p>
          <a:p>
            <a:pPr marL="830581" lvl="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absolvování zápočtového testu přes IS MVŠO;</a:t>
            </a:r>
          </a:p>
          <a:p>
            <a:pPr marL="830581" lvl="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odevzdání seminární práce, která bude bez připomínek vyučujícího.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97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198</Words>
  <Application>Microsoft Office PowerPoint</Application>
  <PresentationFormat>Předvádění na obrazovce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Strategické řízení firmy YSF</vt:lpstr>
      <vt:lpstr>Kontakt</vt:lpstr>
      <vt:lpstr>Podmínky</vt:lpstr>
      <vt:lpstr>Seminární práce</vt:lpstr>
      <vt:lpstr>Seminární práce</vt:lpstr>
      <vt:lpstr>Udělení zápočtu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28</cp:revision>
  <dcterms:modified xsi:type="dcterms:W3CDTF">2024-02-26T13:03:49Z</dcterms:modified>
</cp:coreProperties>
</file>