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(YPSZ)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</a:t>
            </a: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ceny (1. část)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</a:t>
            </a:r>
            <a:r>
              <a:rPr lang="cs-CZ" sz="1800" dirty="0" smtClean="0">
                <a:cs typeface="Arial"/>
              </a:rPr>
              <a:t>velmi </a:t>
            </a:r>
            <a:r>
              <a:rPr lang="cs-CZ" sz="1800" dirty="0">
                <a:cs typeface="Arial"/>
              </a:rPr>
              <a:t>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1707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Office Theme</vt:lpstr>
      <vt:lpstr>1_Office Theme</vt:lpstr>
      <vt:lpstr>2_Office Theme</vt:lpstr>
      <vt:lpstr>PSYCHOLOGIE ZÁKAZNÍKA (YPSZ)  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125</cp:revision>
  <dcterms:created xsi:type="dcterms:W3CDTF">2012-07-19T22:32:54Z</dcterms:created>
  <dcterms:modified xsi:type="dcterms:W3CDTF">2024-04-11T22:56:26Z</dcterms:modified>
</cp:coreProperties>
</file>