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</a:t>
            </a: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: Emoce v marketingu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2023/2024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985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PSYCHOLOGIE ZÁKAZNÍKA (YPSZ)  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53</cp:revision>
  <cp:lastPrinted>2020-03-04T10:01:56Z</cp:lastPrinted>
  <dcterms:created xsi:type="dcterms:W3CDTF">2020-03-04T09:39:52Z</dcterms:created>
  <dcterms:modified xsi:type="dcterms:W3CDTF">2024-04-11T22:55:32Z</dcterms:modified>
</cp:coreProperties>
</file>