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62" r:id="rId4"/>
    <p:sldId id="258" r:id="rId5"/>
    <p:sldId id="259" r:id="rId6"/>
    <p:sldId id="263" r:id="rId7"/>
    <p:sldId id="261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8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87218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Náklady, kalkulace a ceny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</a:t>
            </a:r>
            <a:r>
              <a:rPr lang="cs-CZ" b="1" dirty="0" smtClean="0">
                <a:solidFill>
                  <a:srgbClr val="D10202"/>
                </a:solidFill>
              </a:rPr>
              <a:t>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</a:t>
            </a:r>
            <a:r>
              <a:rPr lang="cs-CZ" b="1" dirty="0" smtClean="0"/>
              <a:t>UEFI </a:t>
            </a:r>
            <a:r>
              <a:rPr lang="cs-CZ" dirty="0"/>
              <a:t>(Ústav </a:t>
            </a:r>
            <a:r>
              <a:rPr lang="cs-CZ" dirty="0" smtClean="0"/>
              <a:t>ekonomiky, financí a inovací)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 smtClean="0"/>
              <a:t>přes </a:t>
            </a:r>
            <a:r>
              <a:rPr lang="cs-CZ" dirty="0"/>
              <a:t>poštu v rámci: </a:t>
            </a:r>
            <a:r>
              <a:rPr lang="cs-CZ" b="1" dirty="0"/>
              <a:t>IS MVSO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 </a:t>
            </a:r>
            <a:r>
              <a:rPr lang="cs-CZ" b="1" dirty="0"/>
              <a:t>dle domluvy</a:t>
            </a:r>
            <a:r>
              <a:rPr lang="cs-CZ" dirty="0"/>
              <a:t>.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 IS MVSO</a:t>
            </a:r>
            <a:r>
              <a:rPr lang="cs-CZ" dirty="0"/>
              <a:t>.</a:t>
            </a:r>
            <a:endParaRPr dirty="0"/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Informace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Přednášející:</a:t>
            </a:r>
          </a:p>
          <a:p>
            <a:pPr marL="800100" lvl="1">
              <a:spcBef>
                <a:spcPts val="0"/>
              </a:spcBef>
              <a:buSzPts val="3200"/>
              <a:buFont typeface="Arial"/>
              <a:buChar char="•"/>
            </a:pPr>
            <a:r>
              <a:rPr lang="cs-CZ" dirty="0"/>
              <a:t>Ing. Jaroslav </a:t>
            </a:r>
            <a:r>
              <a:rPr lang="cs-CZ" dirty="0" smtClean="0"/>
              <a:t>Škrabal, Ph.D.</a:t>
            </a:r>
            <a:endParaRPr lang="cs-CZ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 smtClean="0"/>
              <a:t>1. tutoriál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15. 3. 2024 (15:00 – 18:00)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 smtClean="0"/>
              <a:t>2. tutoriál</a:t>
            </a:r>
          </a:p>
          <a:p>
            <a:pPr marL="800100" lvl="1">
              <a:spcBef>
                <a:spcPts val="0"/>
              </a:spcBef>
              <a:buSzPts val="3200"/>
              <a:buChar char="•"/>
            </a:pPr>
            <a:r>
              <a:rPr lang="cs-CZ" dirty="0" smtClean="0"/>
              <a:t>26. 4. 2024 (15:00 – 18:00)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3692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Seminární práce;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 smtClean="0"/>
              <a:t>Na základě prováděných různých výpočtů si studentka/student vybere jeden příklad (libovolný) z probírané tématiky a vypracuje svůj obdobný příklad, který bude následně vložen do šablony seminární práce a odeslán vyučujícímu ke kontrole.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 smtClean="0"/>
              <a:t>Seminární práce do </a:t>
            </a:r>
            <a:r>
              <a:rPr lang="cs-CZ" b="1" dirty="0" smtClean="0"/>
              <a:t>10. května </a:t>
            </a:r>
            <a:r>
              <a:rPr lang="cs-CZ" dirty="0" smtClean="0"/>
              <a:t>odevzdat do </a:t>
            </a:r>
            <a:r>
              <a:rPr lang="cs-CZ" b="1" dirty="0" err="1" smtClean="0"/>
              <a:t>Odevzdávárny</a:t>
            </a:r>
            <a:r>
              <a:rPr lang="cs-CZ" dirty="0" smtClean="0"/>
              <a:t>.</a:t>
            </a:r>
            <a:endParaRPr lang="cs-CZ" dirty="0"/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Zápočtový test;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elkem </a:t>
            </a:r>
            <a:r>
              <a:rPr lang="cs-CZ" dirty="0">
                <a:solidFill>
                  <a:schemeClr val="tx1"/>
                </a:solidFill>
              </a:rPr>
              <a:t>10 otázek typu: </a:t>
            </a:r>
            <a:r>
              <a:rPr lang="cs-CZ" dirty="0" err="1">
                <a:solidFill>
                  <a:schemeClr val="tx1"/>
                </a:solidFill>
              </a:rPr>
              <a:t>a,b,c</a:t>
            </a:r>
            <a:r>
              <a:rPr lang="cs-CZ" dirty="0">
                <a:solidFill>
                  <a:schemeClr val="tx1"/>
                </a:solidFill>
              </a:rPr>
              <a:t> a jedna odpověď bude správně;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cs-CZ" dirty="0" smtClean="0">
                <a:solidFill>
                  <a:schemeClr val="tx1"/>
                </a:solidFill>
              </a:rPr>
              <a:t>est od 6 – 10. května v </a:t>
            </a:r>
            <a:r>
              <a:rPr lang="cs-CZ" dirty="0">
                <a:solidFill>
                  <a:schemeClr val="tx1"/>
                </a:solidFill>
              </a:rPr>
              <a:t>systému IS MVŠO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l</a:t>
            </a:r>
            <a:r>
              <a:rPr lang="cs-CZ" dirty="0" smtClean="0">
                <a:solidFill>
                  <a:schemeClr val="tx1"/>
                </a:solidFill>
              </a:rPr>
              <a:t>ze domluvit i dřívější termín na základě domluvy.</a:t>
            </a:r>
            <a:endParaRPr lang="cs-CZ" dirty="0">
              <a:solidFill>
                <a:schemeClr val="tx1"/>
              </a:solidFill>
            </a:endParaRPr>
          </a:p>
          <a:p>
            <a:pPr marL="1200150" lvl="2" indent="-285750">
              <a:spcBef>
                <a:spcPts val="560"/>
              </a:spcBef>
              <a:buSzPts val="2800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přednášek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1. Vymezení a pojetí nákladů finanční, manažerské a hodnotové.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2. Klasifikace nákladů podle druhu, účelu a vztahu ke změně objemu výkonů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3. Vybrané metody stanovení nákladových funkcí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4. Využití analýzy bodu zvratu při řízení nákladů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5. Význam a využití kalkulací v podniku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6. Druhy kalkulací a jejich funkce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7. Vymezení a využití kalkulačního vzorce a kalkulačních technik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8. Tvorba kalkulací ve výrobním podniku a podniku služeb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9. Ceny a jejich legislativní úprava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10. Cenová strategie a cenová politika podniku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11. Metody stanovení cen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12. Přístupy k tvorbě ceny u nového výrobku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Seminární práce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Vypracovat seminární práce v rámci šablony MVŠO akceptující směrnici MVŠO:</a:t>
            </a: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Struktura: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Titulní strana;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Obsah;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Úvod;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 smtClean="0">
                <a:solidFill>
                  <a:schemeClr val="tx1"/>
                </a:solidFill>
              </a:rPr>
              <a:t>Výpočet libovolného příkladu podle zadání, které si studentka/student sám vymyslí a realizuje dané výpočty z probírané látky (přednášek). </a:t>
            </a:r>
            <a:endParaRPr lang="cs-CZ" sz="2000" dirty="0">
              <a:solidFill>
                <a:schemeClr val="tx1"/>
              </a:solidFill>
            </a:endParaRPr>
          </a:p>
          <a:p>
            <a:pPr marL="800100" lvl="1" indent="-312419">
              <a:spcBef>
                <a:spcPts val="0"/>
              </a:spcBef>
              <a:buSzPct val="100000"/>
            </a:pPr>
            <a:r>
              <a:rPr lang="cs-CZ" dirty="0">
                <a:solidFill>
                  <a:schemeClr val="tx1"/>
                </a:solidFill>
              </a:rPr>
              <a:t>Závěr.</a:t>
            </a:r>
          </a:p>
          <a:p>
            <a:pPr marL="800100" lvl="1" indent="-312419">
              <a:spcBef>
                <a:spcPts val="0"/>
              </a:spcBef>
              <a:buSzPct val="100000"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39319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346</Words>
  <Application>Microsoft Office PowerPoint</Application>
  <PresentationFormat>Předvádění na obrazovce 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Náklady, kalkulace a ceny YNKC</vt:lpstr>
      <vt:lpstr>Kontakt</vt:lpstr>
      <vt:lpstr>Informace</vt:lpstr>
      <vt:lpstr>Podmínky</vt:lpstr>
      <vt:lpstr>Témata přednášek</vt:lpstr>
      <vt:lpstr>Seminární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cp:lastModifiedBy>skr0004</cp:lastModifiedBy>
  <cp:revision>13</cp:revision>
  <dcterms:modified xsi:type="dcterms:W3CDTF">2024-02-11T10:32:40Z</dcterms:modified>
</cp:coreProperties>
</file>