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81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5958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514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68159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1638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34392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97011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27926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8289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8176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3268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2944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0627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1324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7643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0476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1798032"/>
            <a:ext cx="8704877" cy="1689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Přístupy k tvorbě ceny u nového výrobku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/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YNKC_12_12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Analýzou nákladů a analýzou stavu nabídky a poptávky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samozřejmě ovlivňuje i poptávku po produktu a naopak.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Aby bylo možné vybranou cenovou strategii realizovat, je potřeba stanovit konkrétní výši ceny.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Tu následně posuzovat, zda je vysoká nebo nízká např. vzhledem ke konkurenci, nákladům, požadavkům zákazníka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9377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Analýzou nákladů a analýzou stavu nabídky a poptávky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Základní faktory rozhodování podniku o cenách lze rozdělit na dvě skupiny: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interní faktory </a:t>
            </a:r>
            <a:r>
              <a:rPr lang="cs-CZ" dirty="0"/>
              <a:t>– variabilní a fixní náklady, jednicové a režijní náklady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externí faktory </a:t>
            </a:r>
            <a:r>
              <a:rPr lang="cs-CZ" dirty="0"/>
              <a:t>– stav nabídky a poptávky na daném trhu, struktura a požadavky zákazníků, konkurence na trhu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902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Volbou vhodné metody tvorby ceny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Existují tři základní skupiny metod stanovení ceny: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800" dirty="0"/>
              <a:t>Metody tvorby cen orientované na náklady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800" dirty="0"/>
              <a:t>Metody tvorby cen orientované na konkurenci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800" dirty="0"/>
              <a:t>Metody tvorby cen orientované na zákazníka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049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nástrojů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Mezi nástroje cenové politiky patří tzv. kondiční politika – politika cenových slev a srážek, příplatků a přirážek.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b="1" dirty="0"/>
              <a:t>Slevy a srážky: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Úprava ceny, pomocí kterých podnik odměňuje zákazníka za včasnou platbu, hromadný nákup nebo nákup mimo sezónu.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Jde např. o hotovostní slevy, naturální slevy, množstevní slevy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928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nástrojů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b="1" dirty="0"/>
              <a:t>Cenové srážky: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Jde např. o cenové srážky na protiúčet, kdy je sleva podmíněna vrácením starého zboží při koupi nebo propagační srážky, kdy se poskytuje sleva maloobchodníkům, kteří se podílejí na podpůrných akcích v prodejně.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761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nástrojů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b="1" dirty="0"/>
              <a:t>Cenové příplatky: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Tyto cenové příplatky byly uplatňovány při prodeji malého množství, kdy nejsou uhrazeny všechny jednicové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644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Zjištění cenové kontroly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V rámci kontroly je potřeba neustále sledovat tržní situaci a přizpůsobovat se proměnlivým podmínkám tržního prostředí.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Kontrola by se měla soustřeďovat hlavně na konkurenční ceny, obchodní ceny a konečné spotřebitelské ceny.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2415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5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Strategie tvorby cen nového výrobku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Stanovení ceny výrobku nebo služby je složitý proces, který začíná v období vývoje a prochází všemi fázemi cyklu tržní životnosti.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 nutné sledovat pozici na trhu, poptávku po daném zboží, i jeho substitutech a komplementech, charakteru trhu a konkurenční nabídky.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Strategie tvorby cen nového výrobku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Cenová politika podniku se vytváří v závislosti na politice produktu, distribuce a komunikace. Úroveň ceny se odvíjí podle stádia výrobku na trhu.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Celý proces systematického rozhodování o cenách se skládá z následujících činností.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1627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cílů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 mohou být jak v souladu, tak i ve vzájemném rozporu.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Například získání prestiže je spojeno s vysokou cenou, ovšem proniknutí na trh, kde existuje konkurence s nízkými cenami, vyžaduje cenu nízkou.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Při stanovení ceny je nutné vycházet z cenové politiky, která je odvozena z celkové strategie podniku.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975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cílů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 lze rozdělit do dvou základních skupin: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Ekonomické cíle: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Maximalizace zisku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Maximalizace tržeb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Maximalizace prodeje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Dosažení určitého tržního podílu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Přežití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Návratnost investic apod.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574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cílů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 lze rozdělit do dvou základních skupin: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Psychologické cíle:</a:t>
            </a:r>
          </a:p>
          <a:p>
            <a:pPr marL="1277938" lvl="3" indent="-344488">
              <a:lnSpc>
                <a:spcPct val="150000"/>
              </a:lnSpc>
              <a:spcBef>
                <a:spcPts val="0"/>
              </a:spcBef>
              <a:buSzPts val="3200"/>
            </a:pPr>
            <a:r>
              <a:rPr lang="cs-CZ" dirty="0"/>
              <a:t>Získání prestiže a vytvoření pozitivní image ve společnosti;</a:t>
            </a:r>
          </a:p>
          <a:p>
            <a:pPr marL="1277938" lvl="3" indent="-344488">
              <a:lnSpc>
                <a:spcPct val="150000"/>
              </a:lnSpc>
              <a:spcBef>
                <a:spcPts val="0"/>
              </a:spcBef>
              <a:buSzPts val="3200"/>
            </a:pPr>
            <a:r>
              <a:rPr lang="cs-CZ" dirty="0"/>
              <a:t>Věrnost zákazníků (firmě, výrobků apod.)</a:t>
            </a:r>
          </a:p>
          <a:p>
            <a:pPr marL="1277938" lvl="3" indent="-344488">
              <a:lnSpc>
                <a:spcPct val="150000"/>
              </a:lnSpc>
              <a:spcBef>
                <a:spcPts val="0"/>
              </a:spcBef>
              <a:buSzPts val="3200"/>
            </a:pPr>
            <a:r>
              <a:rPr lang="cs-CZ" dirty="0"/>
              <a:t>Spokojenost zákazníka.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383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Určení strategie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Lze chápat jako stanovené určité úrovně ceny, které má splnit vymezený cíl: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Strategie vysokých cen: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V případě zvolení této strategie by měl mít na trhu pozitivní image a vysoce kvalitní výrobky.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Zákazníci musí tuto skutečnost vnímat a nákup zboží by měl být spojen s určitou prestiží.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Uplatněním této strategie by mělo pro podnik znamenat splnění cíle, maximalizace zisku a získání vedoucího postavení v kvalitě výrobku.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514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Určení strategie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Strategie středních cen: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Odpovídá nadefinování obvyklých cen na trhu.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Strategie by měla podniku přinést splnění cíle maximalizace obratu prostřednictvím cen, které budou dostupné širokému spektru zákazníků.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027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Určení strategie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Strategie nízkých cen: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Používá se ve spojení zboží nižší nebo proměnlivé kvality.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Nízká cena může být odměnou pro zákazníka za riziko, které je spojeno s koupí.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Cílem podniku je maximalizace prodeje prostřednictvím nízkých cen.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811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707</Words>
  <Application>Microsoft Office PowerPoint</Application>
  <PresentationFormat>Předvádění na obrazovce (4:3)</PresentationFormat>
  <Paragraphs>88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 Přístupy k tvorbě ceny u nového výrobku  YNKC_12_12</vt:lpstr>
      <vt:lpstr>Strategie tvorby cen nového výrobku</vt:lpstr>
      <vt:lpstr>Strategie tvorby cen nového výrobku</vt:lpstr>
      <vt:lpstr>Vymezení cílů cenové politiky</vt:lpstr>
      <vt:lpstr>Vymezení cílů cenové politiky</vt:lpstr>
      <vt:lpstr>Vymezení cílů cenové politiky</vt:lpstr>
      <vt:lpstr>Určení strategie cenové politiky</vt:lpstr>
      <vt:lpstr>Určení strategie cenové politiky</vt:lpstr>
      <vt:lpstr>Určení strategie cenové politiky</vt:lpstr>
      <vt:lpstr>Analýzou nákladů a analýzou stavu nabídky a poptávky </vt:lpstr>
      <vt:lpstr>Analýzou nákladů a analýzou stavu nabídky a poptávky </vt:lpstr>
      <vt:lpstr>Volbou vhodné metody tvorby ceny</vt:lpstr>
      <vt:lpstr>Vymezení nástrojů cenové politiky</vt:lpstr>
      <vt:lpstr>Vymezení nástrojů cenové politiky</vt:lpstr>
      <vt:lpstr>Vymezení nástrojů cenové politiky</vt:lpstr>
      <vt:lpstr>Zjištění cenové kontroly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105</cp:revision>
  <dcterms:modified xsi:type="dcterms:W3CDTF">2024-02-11T10:31:43Z</dcterms:modified>
</cp:coreProperties>
</file>