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16.2.2024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16.2.2024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</a:t>
            </a:r>
            <a:r>
              <a:rPr lang="cs-CZ" sz="1600" dirty="0" smtClean="0"/>
              <a:t>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 smtClean="0">
                <a:solidFill>
                  <a:srgbClr val="D10202"/>
                </a:solidFill>
              </a:rPr>
              <a:t>Vnímání značky a vztah zákazníka ke značce</a:t>
            </a:r>
            <a:endParaRPr lang="cs-CZ" sz="1600" b="1" dirty="0">
              <a:solidFill>
                <a:srgbClr val="D10202"/>
              </a:solidFill>
            </a:endParaRP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 smtClean="0">
                <a:solidFill>
                  <a:prstClr val="black"/>
                </a:solidFill>
              </a:rPr>
              <a:t>Zákaznická </a:t>
            </a:r>
            <a:r>
              <a:rPr lang="cs-CZ" sz="1600" dirty="0">
                <a:solidFill>
                  <a:prstClr val="black"/>
                </a:solidFill>
              </a:rPr>
              <a:t>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529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MANAGEMENT ZNAČKY  (YMZN)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54</cp:revision>
  <cp:lastPrinted>2020-03-04T10:01:56Z</cp:lastPrinted>
  <dcterms:created xsi:type="dcterms:W3CDTF">2020-03-04T09:39:52Z</dcterms:created>
  <dcterms:modified xsi:type="dcterms:W3CDTF">2024-02-16T09:38:44Z</dcterms:modified>
</cp:coreProperties>
</file>