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0" d="100"/>
          <a:sy n="80" d="100"/>
        </p:scale>
        <p:origin x="-1086" y="-72"/>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14.3.2024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14.3.2024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 xmlns:a16="http://schemas.microsoft.com/office/drawing/2014/main"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 xmlns:a16="http://schemas.microsoft.com/office/drawing/2014/main"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 xmlns:a16="http://schemas.microsoft.com/office/drawing/2014/main"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MARKETINGOVÉ KOMUNIKACI  </a:t>
            </a:r>
            <a:r>
              <a:rPr lang="cs-CZ" sz="3600" dirty="0">
                <a:solidFill>
                  <a:srgbClr val="D10202"/>
                </a:solidFill>
                <a:effectLst>
                  <a:outerShdw blurRad="38100" dist="38100" dir="2700000" algn="tl">
                    <a:srgbClr val="000000">
                      <a:alpha val="43137"/>
                    </a:srgbClr>
                  </a:outerShdw>
                </a:effectLst>
                <a:cs typeface="Arial"/>
              </a:rPr>
              <a:t>(</a:t>
            </a:r>
            <a:r>
              <a:rPr lang="cs-CZ" sz="3600" dirty="0" smtClean="0">
                <a:solidFill>
                  <a:srgbClr val="D10202"/>
                </a:solidFill>
                <a:effectLst>
                  <a:outerShdw blurRad="38100" dist="38100" dir="2700000" algn="tl">
                    <a:srgbClr val="000000">
                      <a:alpha val="43137"/>
                    </a:srgbClr>
                  </a:outerShdw>
                </a:effectLst>
                <a:cs typeface="Arial"/>
              </a:rPr>
              <a:t>YMK)</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smtClean="0">
                <a:solidFill>
                  <a:srgbClr val="D10202"/>
                </a:solidFill>
                <a:effectLst>
                  <a:outerShdw blurRad="38100" dist="38100" dir="2700000" algn="tl">
                    <a:srgbClr val="000000">
                      <a:alpha val="43137"/>
                    </a:srgbClr>
                  </a:outerShdw>
                </a:effectLst>
                <a:cs typeface="Arial"/>
              </a:rPr>
              <a:t>12. </a:t>
            </a:r>
            <a:r>
              <a:rPr lang="cs-CZ" sz="3600" smtClean="0">
                <a:solidFill>
                  <a:srgbClr val="D10202"/>
                </a:solidFill>
                <a:effectLst>
                  <a:outerShdw blurRad="38100" dist="38100" dir="2700000" algn="tl">
                    <a:srgbClr val="000000">
                      <a:alpha val="43137"/>
                    </a:srgbClr>
                  </a:outerShdw>
                </a:effectLst>
                <a:cs typeface="Arial"/>
              </a:rPr>
              <a:t>přednáška</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a:t>
            </a:r>
            <a:r>
              <a:rPr kumimoji="0" lang="cs-CZ" sz="1400" b="0" i="0" u="none" strike="noStrike" kern="1200" cap="none" spc="0" normalizeH="0" baseline="0" noProof="0">
                <a:ln>
                  <a:noFill/>
                </a:ln>
                <a:solidFill>
                  <a:prstClr val="black"/>
                </a:solidFill>
                <a:effectLst/>
                <a:uLnTx/>
                <a:uFillTx/>
                <a:latin typeface="Calibri"/>
                <a:ea typeface="+mj-ea"/>
                <a:cs typeface="Arial"/>
              </a:rPr>
              <a:t>LS </a:t>
            </a:r>
            <a:r>
              <a:rPr kumimoji="0" lang="cs-CZ" sz="1400" b="0" i="0" u="none" strike="noStrike" kern="1200" cap="none" spc="0" normalizeH="0" baseline="0" noProof="0" smtClean="0">
                <a:ln>
                  <a:noFill/>
                </a:ln>
                <a:solidFill>
                  <a:prstClr val="black"/>
                </a:solidFill>
                <a:effectLst/>
                <a:uLnTx/>
                <a:uFillTx/>
                <a:latin typeface="Calibri"/>
                <a:ea typeface="+mj-ea"/>
                <a:cs typeface="Arial"/>
              </a:rPr>
              <a:t>2023/2024</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a16="http://schemas.microsoft.com/office/drawing/2014/main" xmlns=""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 xmlns:a16="http://schemas.microsoft.com/office/drawing/2014/main"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 xmlns:a16="http://schemas.microsoft.com/office/drawing/2014/main"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a16="http://schemas.microsoft.com/office/drawing/2014/main" xmlns=""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2375</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MARKETINGOVÉ KOMUNIKACI  (YMK) 12. přednáška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289</cp:revision>
  <cp:lastPrinted>2020-03-03T12:19:40Z</cp:lastPrinted>
  <dcterms:created xsi:type="dcterms:W3CDTF">2020-03-02T13:24:01Z</dcterms:created>
  <dcterms:modified xsi:type="dcterms:W3CDTF">2024-03-14T22:11:08Z</dcterms:modified>
</cp:coreProperties>
</file>