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8" r:id="rId2"/>
    <p:sldId id="619" r:id="rId3"/>
    <p:sldId id="555" r:id="rId4"/>
    <p:sldId id="600" r:id="rId5"/>
    <p:sldId id="578" r:id="rId6"/>
    <p:sldId id="614" r:id="rId7"/>
    <p:sldId id="599" r:id="rId8"/>
    <p:sldId id="594" r:id="rId9"/>
    <p:sldId id="615" r:id="rId10"/>
    <p:sldId id="616" r:id="rId11"/>
    <p:sldId id="593" r:id="rId12"/>
    <p:sldId id="577" r:id="rId13"/>
    <p:sldId id="602" r:id="rId14"/>
    <p:sldId id="604" r:id="rId15"/>
    <p:sldId id="603" r:id="rId16"/>
    <p:sldId id="576" r:id="rId17"/>
    <p:sldId id="581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60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proces systematického vzdělávání prodejců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silné a slabé stránky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k firmě, značce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profesionalita prodejního personálu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motivace a odměňování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přímá mzda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 provize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kombinace (fixní část/provizní část)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27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 prodejců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ostatními členy týmu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spojené s produktem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informační podpora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služby zákazníkům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schůzky/jednání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spolupráce s distributory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konference, veletrhy a výstavy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školení (produktová, prodejní techniky, asertivní komunikace, atd.)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nábor a zaškolování nových prodejců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společenské aktivity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cestování (životní styl prodejců)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jsou místem, kde se výrobci a obchodníci určité kategorie produktů nebo odvětví setkávají, aby jednali o obchodu, prezentovali a demonstrovali své výrobky a služby, vyměnili si nápady a názory, navázali kontakty, a také svou produkci prodávali, nebo nakupovali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patří mezi nejstarší komunikační nástroje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výstava – je (zejména pokud není spojena s prodejem – prodejní výstavy) prezentací především výsledků umělecké, výzkumné, hospodářské, architektonické, přírodovědné, zájmové, sportovní, či jiné činnosti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veletrh – jasné komerční zaměření, posílení obchodních vztahů a hospodářské spolupráce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Veletrhy a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700" dirty="0"/>
              <a:t>2 typy veletrhů a výstav: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veřejné – jsou otevřeny veřejnosti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všeobecně zaměřené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speciálně zaměřené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obchodní – slouží odborníkům z určité oblasti aktivit nebo průmyslových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horizontální (jedno průmyslové odvětví prezentuje své výrobky a služby cílové skupině odborníků, obchodníkům a distributorům jiných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vertikální – různá průmyslová odvětví prezentují své výrobky a služby cílovým skupinám ze stejného odvětví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spojené s konferencí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obchodní trhy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025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účasti na veletrzích a výstavách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/>
              <a:t>fáze procesu plánování: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analýza projektu výstavy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posouzení možností a aktiv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příprava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tvorba koncepce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realizace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hodnocení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838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komunikační cíle účasti na veletrhu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demonstrace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uvedení a testování nových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prodej produktů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generování možností prodeje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vztahů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sledování konkurence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tradice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posílení image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budování povědomí značky a firmy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internacionalizace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motivace zaměstnanců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214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marketing vztahů </a:t>
            </a:r>
            <a:r>
              <a:rPr lang="cs-CZ" sz="1800" i="1" dirty="0"/>
              <a:t>(</a:t>
            </a:r>
            <a:r>
              <a:rPr lang="cs-CZ" sz="1800" i="1" dirty="0" err="1"/>
              <a:t>relationship</a:t>
            </a:r>
            <a:r>
              <a:rPr lang="cs-CZ" sz="1800" i="1" dirty="0"/>
              <a:t> marketing)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úkolem marketérů je těsně propojit kvalitu a služby zákazníkům do jednoho celku, který povede k dlouhodobým a vzájemně prospěšným vztahům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snahou je vytvořit a udržet hodnotné vztahy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důležitost (a nutnost) vazby mezi spokojeností zákazníka, jeho loajalitou a ziskovostí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náklady na získání nového zákazníka jsou mnohem vyšší, než na udržení stávajícího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loajalita zákazníka (programy posilující loajalitu zákazníků)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komunikaci lze definovat jako vysílání, přijímání a zpracovávání informací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komunikační proces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odesílatel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zakódování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zpráva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přenosové zařízení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dekódování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příjemce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zpětná vazba</a:t>
            </a:r>
          </a:p>
          <a:p>
            <a:pPr lvl="1"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šum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nevýhody osobní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může být definován jako dvoustranná komunikace „tváří v tvář“, jejímž obsahem je poskytování informací, předvádění, udržování či budování dlouhodobých vztahů, nebo přesvědčení určitých osob (příslušníků specifické části veřejnosti)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vyžaduje osobní interakci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posun od metod založených na transakcích k metodám založeným na vztazích se zákazníky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zacílené sdělení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kontakt se zákazníkem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individuální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okamžitá zpětná vazba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„kouzla osobnosti“ (image, charisma, profesionalita, znalost řeči těla)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vztahů důvěry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vyšší náklady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nutnost kontroly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dosah/dostupnost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frekvence kontaktů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riziko selhání lidského faktoru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81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osobního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obchodní prodej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prodej produktů obchodům, supermarketům, lékárnám atd.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misionářský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informování, přesvědčování a prodej nikoli přímým zákazníkům, ale zákazníkům přímých zákazníků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maloobchodní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 na přímé kontakty se zákazníky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prodej na trzích B2B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profesionální prodej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zaměření na vlivné osoby, navrhovatele, organizátory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882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prodejního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geografická orientace - struktura prodejců dle území (regionální členění)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produkt – specializace prodejců na produkt či produktovou řadu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orientace na zákazníka – specializace prodejců na určitý typ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funkční specializace – členění prodeje dle činností, na které se prodejci specializují (akvizice,  instalace, poprodejní servis, …)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360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prodejce je jednou z nejstarších profesí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bohatá terminologie: prodejce, prodavač, obchodník, obchodní zástupce, sales </a:t>
            </a:r>
            <a:r>
              <a:rPr lang="cs-CZ" sz="1800" dirty="0" err="1"/>
              <a:t>representative</a:t>
            </a:r>
            <a:r>
              <a:rPr lang="cs-CZ" sz="1800" dirty="0"/>
              <a:t>, dealer, agent, area </a:t>
            </a:r>
            <a:r>
              <a:rPr lang="cs-CZ" sz="1800" dirty="0" err="1"/>
              <a:t>manager</a:t>
            </a:r>
            <a:r>
              <a:rPr lang="cs-CZ" sz="1800" dirty="0"/>
              <a:t>, </a:t>
            </a:r>
            <a:r>
              <a:rPr lang="cs-CZ" sz="1800" dirty="0" err="1"/>
              <a:t>key</a:t>
            </a:r>
            <a:r>
              <a:rPr lang="cs-CZ" sz="1800" dirty="0"/>
              <a:t> account </a:t>
            </a:r>
            <a:r>
              <a:rPr lang="cs-CZ" sz="1800" dirty="0" err="1"/>
              <a:t>manager</a:t>
            </a:r>
            <a:r>
              <a:rPr lang="cs-CZ" sz="1800" dirty="0"/>
              <a:t>, specialista, pracovník pro styk s klienty, atd.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práce v 1. linii („vizitka“ společnosti)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osobnost prodejce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91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847</Words>
  <Application>Microsoft Office PowerPoint</Application>
  <PresentationFormat>Předvádění na obrazovce (4:3)</PresentationFormat>
  <Paragraphs>167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Office Theme</vt:lpstr>
      <vt:lpstr>MARKETINGOVÁ KOMUNIKACE  (YMK) 8. přednáška Téma: Osobní prodej </vt:lpstr>
      <vt:lpstr>OBSAH PŘEDMĚTU</vt:lpstr>
      <vt:lpstr>Osobní komunikace</vt:lpstr>
      <vt:lpstr>Osobní prodej</vt:lpstr>
      <vt:lpstr>Osobní prodej</vt:lpstr>
      <vt:lpstr>Osobní prodej</vt:lpstr>
      <vt:lpstr>Základní typy osobního prodeje</vt:lpstr>
      <vt:lpstr>Organizace prodejního týmu</vt:lpstr>
      <vt:lpstr>Prodejce</vt:lpstr>
      <vt:lpstr>Prodejce</vt:lpstr>
      <vt:lpstr>Klíčové aktivity prodejců</vt:lpstr>
      <vt:lpstr>Veletrhy a výstavy</vt:lpstr>
      <vt:lpstr>Veletrhy a výstavy</vt:lpstr>
      <vt:lpstr>Proces plánování účasti na veletrzích a výstavách</vt:lpstr>
      <vt:lpstr>Marketingové komunikační cíle účasti na veletrhu</vt:lpstr>
      <vt:lpstr>Vztahový marketing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208</cp:revision>
  <cp:lastPrinted>2020-03-03T12:19:40Z</cp:lastPrinted>
  <dcterms:created xsi:type="dcterms:W3CDTF">2020-03-02T13:24:01Z</dcterms:created>
  <dcterms:modified xsi:type="dcterms:W3CDTF">2024-03-14T22:01:35Z</dcterms:modified>
</cp:coreProperties>
</file>