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5" r:id="rId10"/>
    <p:sldId id="524" r:id="rId11"/>
    <p:sldId id="523" r:id="rId12"/>
    <p:sldId id="522" r:id="rId13"/>
    <p:sldId id="521" r:id="rId14"/>
    <p:sldId id="520" r:id="rId15"/>
    <p:sldId id="542" r:id="rId16"/>
    <p:sldId id="543" r:id="rId17"/>
    <p:sldId id="537" r:id="rId18"/>
    <p:sldId id="519" r:id="rId19"/>
    <p:sldId id="518" r:id="rId20"/>
    <p:sldId id="517" r:id="rId21"/>
    <p:sldId id="516" r:id="rId22"/>
    <p:sldId id="515" r:id="rId23"/>
    <p:sldId id="532" r:id="rId24"/>
    <p:sldId id="535" r:id="rId25"/>
    <p:sldId id="539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30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komunikace; 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úloha emocí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8107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</a:t>
            </a:r>
            <a:r>
              <a:rPr lang="cs-CZ" sz="140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Electric,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Galvanometr 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centrální 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vědě.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1618</Words>
  <Application>Microsoft Office PowerPoint</Application>
  <PresentationFormat>Předvádění na obrazovce (4:3)</PresentationFormat>
  <Paragraphs>205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Office Theme</vt:lpstr>
      <vt:lpstr>MARKETINGOVÁ KOMUNIKACE  (YMK) 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Faktory ovlivňující vnímání</vt:lpstr>
      <vt:lpstr>Podprahové vnímání</vt:lpstr>
      <vt:lpstr>Persuase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49</cp:revision>
  <cp:lastPrinted>2020-03-04T10:01:56Z</cp:lastPrinted>
  <dcterms:created xsi:type="dcterms:W3CDTF">2020-03-04T09:39:52Z</dcterms:created>
  <dcterms:modified xsi:type="dcterms:W3CDTF">2024-03-14T21:41:57Z</dcterms:modified>
</cp:coreProperties>
</file>