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4"/>
  </p:sldMasterIdLst>
  <p:notesMasterIdLst>
    <p:notesMasterId r:id="rId42"/>
  </p:notesMasterIdLst>
  <p:sldIdLst>
    <p:sldId id="343" r:id="rId5"/>
    <p:sldId id="469" r:id="rId6"/>
    <p:sldId id="364" r:id="rId7"/>
    <p:sldId id="470" r:id="rId8"/>
    <p:sldId id="472" r:id="rId9"/>
    <p:sldId id="471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3" r:id="rId19"/>
    <p:sldId id="484" r:id="rId20"/>
    <p:sldId id="481" r:id="rId21"/>
    <p:sldId id="482" r:id="rId22"/>
    <p:sldId id="485" r:id="rId23"/>
    <p:sldId id="488" r:id="rId24"/>
    <p:sldId id="486" r:id="rId25"/>
    <p:sldId id="489" r:id="rId26"/>
    <p:sldId id="487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498" r:id="rId35"/>
    <p:sldId id="499" r:id="rId36"/>
    <p:sldId id="500" r:id="rId37"/>
    <p:sldId id="501" r:id="rId38"/>
    <p:sldId id="502" r:id="rId39"/>
    <p:sldId id="497" r:id="rId40"/>
    <p:sldId id="276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1391" autoAdjust="0"/>
  </p:normalViewPr>
  <p:slideViewPr>
    <p:cSldViewPr snapToGrid="0" showGuides="1">
      <p:cViewPr varScale="1">
        <p:scale>
          <a:sx n="86" d="100"/>
          <a:sy n="86" d="100"/>
        </p:scale>
        <p:origin x="128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Rozšíření: https://www.econlib.org/library/Enc/PhillipsCurve.html</a:t>
            </a:r>
          </a:p>
          <a:p>
            <a:endParaRPr lang="cs-CZ" dirty="0"/>
          </a:p>
          <a:p>
            <a:r>
              <a:rPr lang="en-US" dirty="0"/>
              <a:t>A W Phillips The Relation Between unemployment and the Rate of Change of Money Wage Rates in the United Kingdom, 1861-1957 Vol 25 Issue 100, November 1958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Rozšíření: https://www.econlib.org/library/Enc/PhillipsCurve.html</a:t>
            </a:r>
          </a:p>
          <a:p>
            <a:endParaRPr lang="cs-CZ" dirty="0"/>
          </a:p>
          <a:p>
            <a:r>
              <a:rPr lang="en-US" dirty="0"/>
              <a:t>A W Phillips The Relation Between unemployment and the Rate of Change of Money Wage Rates in the United Kingdom, 1861-1957 Vol 25 Issue 100, November 1958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727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Rozšíření: https://www.econlib.org/library/Enc/PhillipsCurve.html</a:t>
            </a:r>
          </a:p>
          <a:p>
            <a:endParaRPr lang="cs-CZ" dirty="0"/>
          </a:p>
          <a:p>
            <a:r>
              <a:rPr lang="en-US" dirty="0"/>
              <a:t>A W Phillips The Relation Between unemployment and the Rate of Change of Money Wage Rates in the United Kingdom, 1861-1957 Vol 25 Issue 100, November 1958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203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Rozšíření: https://www.econlib.org/library/Enc/PhillipsCurve.html</a:t>
            </a:r>
          </a:p>
          <a:p>
            <a:endParaRPr lang="cs-CZ" dirty="0"/>
          </a:p>
          <a:p>
            <a:r>
              <a:rPr lang="en-US" dirty="0"/>
              <a:t>A W Phillips The Relation Between unemployment and the Rate of Change of Money Wage Rates in the United Kingdom, 1861-1957 Vol 25 Issue 100, November 1958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33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Rozšíření: https://www.econlib.org/library/Enc/PhillipsCurve.html</a:t>
            </a:r>
          </a:p>
          <a:p>
            <a:endParaRPr lang="cs-CZ" dirty="0"/>
          </a:p>
          <a:p>
            <a:r>
              <a:rPr lang="en-US" dirty="0"/>
              <a:t>A W Phillips The Relation Between unemployment and the Rate of Change of Money Wage Rates in the United Kingdom, 1861-1957 Vol 25 Issue 100, November 1958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362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</a:pPr>
            <a:r>
              <a:rPr lang="cs-CZ" altLang="cs-CZ" kern="1200">
                <a:latin typeface="Calibri" panose="020F05020202040302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</a:pPr>
            <a:fld id="{560808B9-4D1F-4069-9EB9-CD8802008F4E}" type="slidenum">
              <a:rPr lang="cs-CZ" kern="1200" smtClean="0">
                <a:latin typeface="Calibri" panose="020F0502020204030204"/>
                <a:ea typeface="+mn-ea"/>
                <a:cs typeface="+mn-cs"/>
              </a:rPr>
              <a:t>‹#›</a:t>
            </a:fld>
            <a:endParaRPr lang="cs-CZ" kern="1200" dirty="0"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  <a:defRPr/>
            </a:pPr>
            <a:r>
              <a:rPr lang="cs-CZ" altLang="cs-CZ" kern="1200" cap="none"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cap="none" dirty="0">
              <a:latin typeface="Times New Roman" panose="020206030504050203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  <a:defRPr/>
            </a:pPr>
            <a:fld id="{560808B9-4D1F-4069-9EB9-CD8802008F4E}" type="slidenum">
              <a:rPr lang="cs-CZ" sz="1800" kern="1200" smtClean="0">
                <a:solidFill>
                  <a:srgbClr val="307871"/>
                </a:solidFill>
                <a:latin typeface="Times New Roman" panose="02020603050405020304"/>
                <a:ea typeface="+mn-ea"/>
                <a:cs typeface="+mn-cs"/>
              </a:rPr>
              <a:t>‹#›</a:t>
            </a:fld>
            <a:endParaRPr lang="cs-CZ" sz="1800" kern="1200" dirty="0">
              <a:solidFill>
                <a:srgbClr val="307871"/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47782" y="961616"/>
            <a:ext cx="8704800" cy="275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C00000"/>
                </a:solidFill>
              </a:rPr>
              <a:t>Makroekonomie</a:t>
            </a:r>
            <a:br>
              <a:rPr lang="cs-CZ" b="1" dirty="0">
                <a:solidFill>
                  <a:srgbClr val="C00000"/>
                </a:solidFill>
              </a:rPr>
            </a:b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Drastichová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Ph.D.</a:t>
            </a:r>
            <a:endParaRPr lang="cs-CZ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21. 03. 2024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8B5CA-8058-4D73-AB02-9FEC962E6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6" y="2201491"/>
            <a:ext cx="4048125" cy="151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BB20E0-F2C2-4EFA-984A-C762791C5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51"/>
          <a:stretch/>
        </p:blipFill>
        <p:spPr>
          <a:xfrm>
            <a:off x="124286" y="1988597"/>
            <a:ext cx="9019713" cy="3730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2C4ABE-0338-4009-B2D6-9F3383552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52" y="922538"/>
            <a:ext cx="74771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467FE0-6BF4-40C5-A2E0-6692116CC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43" y="731837"/>
            <a:ext cx="8172450" cy="62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2020F1-1616-42CF-8B53-7C2AC133D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" y="1800388"/>
            <a:ext cx="9010835" cy="410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467FE0-6BF4-40C5-A2E0-6692116CC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43" y="731837"/>
            <a:ext cx="8172450" cy="628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479CF7-E608-470D-9858-57426314B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0" y="1699132"/>
            <a:ext cx="9028590" cy="40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467FE0-6BF4-40C5-A2E0-6692116CC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43" y="731837"/>
            <a:ext cx="8172450" cy="628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9B9A75-7AC9-49E9-B014-D5710490A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1483073"/>
            <a:ext cx="8842160" cy="445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590DF4-6EF0-4F69-A83D-8F9C5137C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41" y="819010"/>
            <a:ext cx="4295775" cy="390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96480A-94F0-4BB5-B7CB-E20651BF9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4865"/>
            <a:ext cx="9144000" cy="34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A995A3-B017-4AB4-9680-0320BE55D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5" y="647561"/>
            <a:ext cx="5067300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3F0B89-2837-4EFF-8D27-531AE94A9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5541"/>
            <a:ext cx="9144000" cy="31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A995A3-B017-4AB4-9680-0320BE55D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5" y="647561"/>
            <a:ext cx="5067300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A4E5AC-0F5E-40BA-953E-339A767F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3" y="1413256"/>
            <a:ext cx="8868794" cy="424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A995A3-B017-4AB4-9680-0320BE55D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5" y="647561"/>
            <a:ext cx="5067300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303913-E563-44D6-94FB-0863E6F1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31" y="1676500"/>
            <a:ext cx="8771138" cy="42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11A8A0-4126-4C58-A104-3B35067A2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66" y="840465"/>
            <a:ext cx="6943725" cy="542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4BB10F-3BDE-4533-99D1-44E4A6C96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6" y="1901278"/>
            <a:ext cx="8842161" cy="37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3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EB9EB8-A985-4639-A94B-497CB8654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81" y="809718"/>
            <a:ext cx="3143250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7CF60A-26FF-4DB6-B6B4-0752698C9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2" y="1542143"/>
            <a:ext cx="8913181" cy="40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3" y="358106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>
                <a:solidFill>
                  <a:srgbClr val="C00000"/>
                </a:solidFill>
              </a:rPr>
              <a:t>Obsah</a:t>
            </a:r>
            <a:endParaRPr lang="cs-CZ" altLang="cs-CZ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20C17-E8DF-47E3-84BC-4A96BC9F1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7"/>
          <a:stretch/>
        </p:blipFill>
        <p:spPr>
          <a:xfrm>
            <a:off x="168676" y="1348706"/>
            <a:ext cx="8780015" cy="4563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2E887-5E57-47D0-ADBF-A7D028A52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21" y="799545"/>
            <a:ext cx="6134100" cy="571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062732-1FCF-4030-8805-241A67CC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" y="1865439"/>
            <a:ext cx="8877670" cy="41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2E887-5E57-47D0-ADBF-A7D028A52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21" y="799545"/>
            <a:ext cx="6134100" cy="57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0DB77C-BA85-4651-AF9B-C06E23CD1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5" y="1713166"/>
            <a:ext cx="8815526" cy="405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2FAF4-8D5C-45A8-8B7C-2181E5DA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0" y="933357"/>
            <a:ext cx="8162925" cy="552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0AED79-B9A0-44F5-AF78-919749846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5" y="1943562"/>
            <a:ext cx="8806649" cy="35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1AC7F-B241-42CD-AED7-CFF3664B3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1837"/>
            <a:ext cx="5857875" cy="51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62B95B-4F9F-487E-85BE-9117E9A0D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" y="1467467"/>
            <a:ext cx="8948691" cy="43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6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B1B032-102D-4BCD-A43A-B2EEC8AF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6" y="815358"/>
            <a:ext cx="8382000" cy="62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9CBA47-A2EC-479A-A663-24767ADC2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1" y="1766656"/>
            <a:ext cx="9010835" cy="436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5A0D3A-B974-4A4A-B8B8-28D0A8A0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182"/>
            <a:ext cx="9144000" cy="418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7C37BB-7332-44D3-AEF9-B8A8C3057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35" y="777027"/>
            <a:ext cx="38957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7C6E46-7D00-46EF-89D1-D353BDBB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796956"/>
            <a:ext cx="8913182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01946-E3E0-40B5-BFF9-EF613A1A9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6359"/>
            <a:ext cx="9019714" cy="42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F2DF7F-0D4D-443B-8CA1-F48B926BB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731837"/>
            <a:ext cx="8449045" cy="59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708F4-FFB3-47E5-8BF8-16D1C3122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7" r="1165"/>
          <a:stretch/>
        </p:blipFill>
        <p:spPr>
          <a:xfrm>
            <a:off x="0" y="1544715"/>
            <a:ext cx="9037468" cy="41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725272-E9CC-4AF0-BCFD-29C7FD38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690424"/>
            <a:ext cx="8639175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9FDFB6-8689-4B1B-A224-7098FAB47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9333"/>
            <a:ext cx="9144000" cy="40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FF7CDE-7338-44EA-B688-37993521E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1837"/>
            <a:ext cx="8382000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11C68F-1DCD-4515-9B4E-AB47A2A3B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" y="1558874"/>
            <a:ext cx="9144000" cy="404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36EF1E-BEC8-4CD7-B0C5-E2FD7ED5E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75"/>
          <a:stretch/>
        </p:blipFill>
        <p:spPr>
          <a:xfrm>
            <a:off x="97654" y="1953087"/>
            <a:ext cx="8833282" cy="3765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97F1B3-518A-4277-AFFE-E5AA3E46B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455" y="669200"/>
            <a:ext cx="368617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91FCD9-B2FF-4942-9EAB-E9CD7441D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837"/>
            <a:ext cx="9144000" cy="503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CED4CB-0D82-48BF-A499-AFE799A95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2" y="1417798"/>
            <a:ext cx="9037468" cy="402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D167EA-7549-4998-998C-785DAA53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05" y="731837"/>
            <a:ext cx="5553075" cy="60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21776-C0F3-4FC4-BBCC-B521E5288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474"/>
            <a:ext cx="9090734" cy="40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F1FFE1-EF0D-4E9D-9157-02C1CB448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1837"/>
            <a:ext cx="5133975" cy="485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8066A-7876-4C45-A199-23EB4F345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8841"/>
            <a:ext cx="9144000" cy="38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F1FFE1-EF0D-4E9D-9157-02C1CB448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1837"/>
            <a:ext cx="5133975" cy="485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23B6B8-5E0A-4007-8400-CB6704E3D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" y="1728364"/>
            <a:ext cx="8877670" cy="34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5EB018-6738-41D7-8708-35AD47029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107" y="1018898"/>
            <a:ext cx="510540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0D5854-6D68-4EFB-9D6F-A530BB563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9759"/>
            <a:ext cx="9144000" cy="422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5EB018-6738-41D7-8708-35AD47029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107" y="1018898"/>
            <a:ext cx="5105400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6C1D92-377F-4AC6-925E-900C3A40D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" y="2161330"/>
            <a:ext cx="8975324" cy="28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8C9339-2992-40C6-AAED-7B26D4D36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46" y="731837"/>
            <a:ext cx="4943475" cy="56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5CD2CC-27C1-46F1-B462-85819F765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6" y="1776440"/>
            <a:ext cx="8913181" cy="39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 panose="020F0502020204030204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769507-70A3-40D9-9456-20527CB1E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2" r="764" b="-770"/>
          <a:stretch/>
        </p:blipFill>
        <p:spPr>
          <a:xfrm>
            <a:off x="217503" y="1633491"/>
            <a:ext cx="8642411" cy="4465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837E09-CF54-4A99-8FB2-9B808AFF2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475" y="650150"/>
            <a:ext cx="5819775" cy="6572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154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3FD887-E2C4-4B1E-BB2A-782DE62F5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6" y="1293502"/>
            <a:ext cx="8797771" cy="4270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04A73-7353-43E1-9CD3-42BA8FDC4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2" y="648625"/>
            <a:ext cx="83629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47CCFF-F0EB-4110-81D6-3381662C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8" y="2221152"/>
            <a:ext cx="8700116" cy="2646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96380-4885-4C13-8086-CB2A65010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48" y="1445096"/>
            <a:ext cx="41052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5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EDCD68-DADF-433B-AED0-D292EC23EB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10"/>
          <a:stretch/>
        </p:blipFill>
        <p:spPr>
          <a:xfrm>
            <a:off x="0" y="2024108"/>
            <a:ext cx="9144000" cy="4282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1E7E3C-C241-4DB1-B296-5F525A3CC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865804"/>
            <a:ext cx="69627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BCB33F-DA65-448C-B23C-B61EBF4F2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455" y="669200"/>
            <a:ext cx="3686175" cy="61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2266D8-0E9D-429D-8F72-5278B87A8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4" y="1679713"/>
            <a:ext cx="8842159" cy="34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C00227-83C4-4FCD-B75E-77CAFC5E1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63" y="1080810"/>
            <a:ext cx="6705600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68043-B23E-4DAA-B3C6-C3C5D455D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" y="2039692"/>
            <a:ext cx="8593586" cy="30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6E2AD65BA15249A7B05B7D5E97129C" ma:contentTypeVersion="15" ma:contentTypeDescription="Vytvoří nový dokument" ma:contentTypeScope="" ma:versionID="4b424006f4a097d50b9d2b24c8b1283d">
  <xsd:schema xmlns:xsd="http://www.w3.org/2001/XMLSchema" xmlns:xs="http://www.w3.org/2001/XMLSchema" xmlns:p="http://schemas.microsoft.com/office/2006/metadata/properties" xmlns:ns3="bf7e5f55-07d1-4868-9b85-42c16e5f375e" xmlns:ns4="6f60b1d1-a4e8-4e81-b0d2-f5a86210fe53" targetNamespace="http://schemas.microsoft.com/office/2006/metadata/properties" ma:root="true" ma:fieldsID="0f6cf52edfa76a65320447689d5352be" ns3:_="" ns4:_="">
    <xsd:import namespace="bf7e5f55-07d1-4868-9b85-42c16e5f375e"/>
    <xsd:import namespace="6f60b1d1-a4e8-4e81-b0d2-f5a86210fe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e5f55-07d1-4868-9b85-42c16e5f37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b1d1-a4e8-4e81-b0d2-f5a86210fe5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7e5f55-07d1-4868-9b85-42c16e5f375e" xsi:nil="true"/>
  </documentManagement>
</p:properties>
</file>

<file path=customXml/itemProps1.xml><?xml version="1.0" encoding="utf-8"?>
<ds:datastoreItem xmlns:ds="http://schemas.openxmlformats.org/officeDocument/2006/customXml" ds:itemID="{E604DE84-F069-4228-8BC3-FCD79B9A37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e5f55-07d1-4868-9b85-42c16e5f375e"/>
    <ds:schemaRef ds:uri="6f60b1d1-a4e8-4e81-b0d2-f5a86210f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BDA9BA-4B0F-42BB-8D40-A4D5FD162D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7028FE-0ECA-427A-B536-DDCC6BBF2825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f60b1d1-a4e8-4e81-b0d2-f5a86210fe53"/>
    <ds:schemaRef ds:uri="bf7e5f55-07d1-4868-9b85-42c16e5f37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7249</TotalTime>
  <Words>261</Words>
  <Application>Microsoft Office PowerPoint</Application>
  <PresentationFormat>On-screen Show (4:3)</PresentationFormat>
  <Paragraphs>27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Makroekonomie </vt:lpstr>
      <vt:lpstr>Obsah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Drastichová Magdaléna</cp:lastModifiedBy>
  <cp:revision>154</cp:revision>
  <dcterms:created xsi:type="dcterms:W3CDTF">2024-03-31T20:54:57Z</dcterms:created>
  <dcterms:modified xsi:type="dcterms:W3CDTF">2024-04-10T14:21:39Z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B06EFD48835141E085E0C30F808D3AA9_13</vt:lpwstr>
  </property>
  <property fmtid="{D5CDD505-2E9C-101B-9397-08002B2CF9AE}" pid="3" name="KSOProductBuildVer">
    <vt:lpwstr>1033-12.2.0.13489</vt:lpwstr>
  </property>
  <property fmtid="{D5CDD505-2E9C-101B-9397-08002B2CF9AE}" pid="4" name="ContentTypeId">
    <vt:lpwstr>0x0101008C6E2AD65BA15249A7B05B7D5E97129C</vt:lpwstr>
  </property>
</Properties>
</file>