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60" r:id="rId3"/>
    <p:sldId id="261" r:id="rId4"/>
    <p:sldId id="273" r:id="rId5"/>
    <p:sldId id="277" r:id="rId6"/>
    <p:sldId id="262" r:id="rId7"/>
    <p:sldId id="274" r:id="rId8"/>
    <p:sldId id="275" r:id="rId9"/>
    <p:sldId id="257" r:id="rId10"/>
    <p:sldId id="258" r:id="rId11"/>
    <p:sldId id="259" r:id="rId12"/>
    <p:sldId id="281" r:id="rId13"/>
    <p:sldId id="263" r:id="rId14"/>
    <p:sldId id="264" r:id="rId15"/>
    <p:sldId id="265" r:id="rId16"/>
    <p:sldId id="276" r:id="rId17"/>
    <p:sldId id="266" r:id="rId18"/>
    <p:sldId id="269" r:id="rId19"/>
    <p:sldId id="280" r:id="rId20"/>
    <p:sldId id="272" r:id="rId21"/>
    <p:sldId id="267" r:id="rId22"/>
    <p:sldId id="278" r:id="rId23"/>
    <p:sldId id="279" r:id="rId24"/>
    <p:sldId id="270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Hlávka" userId="84c1f4a7-7c19-4b69-aa04-d875a55298ba" providerId="ADAL" clId="{BB7A2BAC-4855-44B0-8B0B-A711A79346DB}"/>
    <pc:docChg chg="undo custSel addSld modSld">
      <pc:chgData name="Petr Hlávka" userId="84c1f4a7-7c19-4b69-aa04-d875a55298ba" providerId="ADAL" clId="{BB7A2BAC-4855-44B0-8B0B-A711A79346DB}" dt="2023-10-02T11:20:36.995" v="1611" actId="27636"/>
      <pc:docMkLst>
        <pc:docMk/>
      </pc:docMkLst>
      <pc:sldChg chg="modSp mod">
        <pc:chgData name="Petr Hlávka" userId="84c1f4a7-7c19-4b69-aa04-d875a55298ba" providerId="ADAL" clId="{BB7A2BAC-4855-44B0-8B0B-A711A79346DB}" dt="2023-10-02T10:56:24.215" v="843" actId="20577"/>
        <pc:sldMkLst>
          <pc:docMk/>
          <pc:sldMk cId="592632830" sldId="260"/>
        </pc:sldMkLst>
        <pc:spChg chg="mod">
          <ac:chgData name="Petr Hlávka" userId="84c1f4a7-7c19-4b69-aa04-d875a55298ba" providerId="ADAL" clId="{BB7A2BAC-4855-44B0-8B0B-A711A79346DB}" dt="2023-10-02T10:56:24.215" v="843" actId="20577"/>
          <ac:spMkLst>
            <pc:docMk/>
            <pc:sldMk cId="592632830" sldId="260"/>
            <ac:spMk id="9" creationId="{CF6D2B59-17B1-132A-231D-4AE484EFFBF6}"/>
          </ac:spMkLst>
        </pc:spChg>
      </pc:sldChg>
      <pc:sldChg chg="modSp mod">
        <pc:chgData name="Petr Hlávka" userId="84c1f4a7-7c19-4b69-aa04-d875a55298ba" providerId="ADAL" clId="{BB7A2BAC-4855-44B0-8B0B-A711A79346DB}" dt="2023-10-02T10:58:23.445" v="875" actId="255"/>
        <pc:sldMkLst>
          <pc:docMk/>
          <pc:sldMk cId="1751742566" sldId="261"/>
        </pc:sldMkLst>
        <pc:spChg chg="mod">
          <ac:chgData name="Petr Hlávka" userId="84c1f4a7-7c19-4b69-aa04-d875a55298ba" providerId="ADAL" clId="{BB7A2BAC-4855-44B0-8B0B-A711A79346DB}" dt="2023-10-02T10:58:23.445" v="875" actId="255"/>
          <ac:spMkLst>
            <pc:docMk/>
            <pc:sldMk cId="1751742566" sldId="261"/>
            <ac:spMk id="9" creationId="{4402D209-BC73-5268-E2C5-5993180652B0}"/>
          </ac:spMkLst>
        </pc:spChg>
      </pc:sldChg>
      <pc:sldChg chg="modSp mod">
        <pc:chgData name="Petr Hlávka" userId="84c1f4a7-7c19-4b69-aa04-d875a55298ba" providerId="ADAL" clId="{BB7A2BAC-4855-44B0-8B0B-A711A79346DB}" dt="2023-10-02T11:03:16.449" v="1091" actId="2711"/>
        <pc:sldMkLst>
          <pc:docMk/>
          <pc:sldMk cId="315153237" sldId="262"/>
        </pc:sldMkLst>
        <pc:spChg chg="mod">
          <ac:chgData name="Petr Hlávka" userId="84c1f4a7-7c19-4b69-aa04-d875a55298ba" providerId="ADAL" clId="{BB7A2BAC-4855-44B0-8B0B-A711A79346DB}" dt="2023-10-02T11:03:16.449" v="1091" actId="2711"/>
          <ac:spMkLst>
            <pc:docMk/>
            <pc:sldMk cId="315153237" sldId="262"/>
            <ac:spMk id="9" creationId="{CB9FB52B-0E44-1EC3-4154-C604C2B879E4}"/>
          </ac:spMkLst>
        </pc:spChg>
      </pc:sldChg>
      <pc:sldChg chg="modSp mod">
        <pc:chgData name="Petr Hlávka" userId="84c1f4a7-7c19-4b69-aa04-d875a55298ba" providerId="ADAL" clId="{BB7A2BAC-4855-44B0-8B0B-A711A79346DB}" dt="2023-10-02T11:07:13.921" v="1101" actId="20577"/>
        <pc:sldMkLst>
          <pc:docMk/>
          <pc:sldMk cId="2029576033" sldId="264"/>
        </pc:sldMkLst>
        <pc:spChg chg="mod">
          <ac:chgData name="Petr Hlávka" userId="84c1f4a7-7c19-4b69-aa04-d875a55298ba" providerId="ADAL" clId="{BB7A2BAC-4855-44B0-8B0B-A711A79346DB}" dt="2023-10-02T11:07:13.921" v="1101" actId="20577"/>
          <ac:spMkLst>
            <pc:docMk/>
            <pc:sldMk cId="2029576033" sldId="264"/>
            <ac:spMk id="9" creationId="{C67F6EA5-0672-8BBB-B263-8FF432BBB74E}"/>
          </ac:spMkLst>
        </pc:spChg>
      </pc:sldChg>
      <pc:sldChg chg="modSp mod">
        <pc:chgData name="Petr Hlávka" userId="84c1f4a7-7c19-4b69-aa04-d875a55298ba" providerId="ADAL" clId="{BB7A2BAC-4855-44B0-8B0B-A711A79346DB}" dt="2023-10-02T09:21:52.947" v="239" actId="20577"/>
        <pc:sldMkLst>
          <pc:docMk/>
          <pc:sldMk cId="2396150768" sldId="267"/>
        </pc:sldMkLst>
        <pc:spChg chg="mod">
          <ac:chgData name="Petr Hlávka" userId="84c1f4a7-7c19-4b69-aa04-d875a55298ba" providerId="ADAL" clId="{BB7A2BAC-4855-44B0-8B0B-A711A79346DB}" dt="2023-10-02T09:21:52.947" v="239" actId="20577"/>
          <ac:spMkLst>
            <pc:docMk/>
            <pc:sldMk cId="2396150768" sldId="267"/>
            <ac:spMk id="9" creationId="{CA74097D-34E8-A645-7A18-60F215F5AA41}"/>
          </ac:spMkLst>
        </pc:spChg>
      </pc:sldChg>
      <pc:sldChg chg="modSp mod">
        <pc:chgData name="Petr Hlávka" userId="84c1f4a7-7c19-4b69-aa04-d875a55298ba" providerId="ADAL" clId="{BB7A2BAC-4855-44B0-8B0B-A711A79346DB}" dt="2023-10-02T09:21:04.607" v="110" actId="20577"/>
        <pc:sldMkLst>
          <pc:docMk/>
          <pc:sldMk cId="5590232" sldId="269"/>
        </pc:sldMkLst>
        <pc:spChg chg="mod">
          <ac:chgData name="Petr Hlávka" userId="84c1f4a7-7c19-4b69-aa04-d875a55298ba" providerId="ADAL" clId="{BB7A2BAC-4855-44B0-8B0B-A711A79346DB}" dt="2023-10-02T09:21:04.607" v="110" actId="20577"/>
          <ac:spMkLst>
            <pc:docMk/>
            <pc:sldMk cId="5590232" sldId="269"/>
            <ac:spMk id="9" creationId="{3EB69110-D157-FDC8-9E22-FCFB05B314CD}"/>
          </ac:spMkLst>
        </pc:spChg>
      </pc:sldChg>
      <pc:sldChg chg="modSp mod">
        <pc:chgData name="Petr Hlávka" userId="84c1f4a7-7c19-4b69-aa04-d875a55298ba" providerId="ADAL" clId="{BB7A2BAC-4855-44B0-8B0B-A711A79346DB}" dt="2023-10-02T09:25:14.979" v="554" actId="20577"/>
        <pc:sldMkLst>
          <pc:docMk/>
          <pc:sldMk cId="1513449014" sldId="270"/>
        </pc:sldMkLst>
        <pc:spChg chg="mod">
          <ac:chgData name="Petr Hlávka" userId="84c1f4a7-7c19-4b69-aa04-d875a55298ba" providerId="ADAL" clId="{BB7A2BAC-4855-44B0-8B0B-A711A79346DB}" dt="2023-10-02T09:25:14.979" v="554" actId="20577"/>
          <ac:spMkLst>
            <pc:docMk/>
            <pc:sldMk cId="1513449014" sldId="270"/>
            <ac:spMk id="11" creationId="{C5EEB993-69AC-88CC-7915-D459EA7215F0}"/>
          </ac:spMkLst>
        </pc:spChg>
      </pc:sldChg>
      <pc:sldChg chg="modSp mod">
        <pc:chgData name="Petr Hlávka" userId="84c1f4a7-7c19-4b69-aa04-d875a55298ba" providerId="ADAL" clId="{BB7A2BAC-4855-44B0-8B0B-A711A79346DB}" dt="2023-10-02T09:26:31.577" v="789" actId="20577"/>
        <pc:sldMkLst>
          <pc:docMk/>
          <pc:sldMk cId="4022249497" sldId="271"/>
        </pc:sldMkLst>
        <pc:spChg chg="mod">
          <ac:chgData name="Petr Hlávka" userId="84c1f4a7-7c19-4b69-aa04-d875a55298ba" providerId="ADAL" clId="{BB7A2BAC-4855-44B0-8B0B-A711A79346DB}" dt="2023-10-02T09:26:31.577" v="789" actId="20577"/>
          <ac:spMkLst>
            <pc:docMk/>
            <pc:sldMk cId="4022249497" sldId="271"/>
            <ac:spMk id="9" creationId="{B3508C61-39A8-8E7B-5AE2-D046A90E44B3}"/>
          </ac:spMkLst>
        </pc:spChg>
      </pc:sldChg>
      <pc:sldChg chg="modSp mod">
        <pc:chgData name="Petr Hlávka" userId="84c1f4a7-7c19-4b69-aa04-d875a55298ba" providerId="ADAL" clId="{BB7A2BAC-4855-44B0-8B0B-A711A79346DB}" dt="2023-10-02T11:09:10.384" v="1209" actId="20577"/>
        <pc:sldMkLst>
          <pc:docMk/>
          <pc:sldMk cId="3457373028" sldId="272"/>
        </pc:sldMkLst>
        <pc:spChg chg="mod">
          <ac:chgData name="Petr Hlávka" userId="84c1f4a7-7c19-4b69-aa04-d875a55298ba" providerId="ADAL" clId="{BB7A2BAC-4855-44B0-8B0B-A711A79346DB}" dt="2023-10-02T11:09:10.384" v="1209" actId="20577"/>
          <ac:spMkLst>
            <pc:docMk/>
            <pc:sldMk cId="3457373028" sldId="272"/>
            <ac:spMk id="8" creationId="{D5E69AA5-F984-78EF-B853-60FAEFD39918}"/>
          </ac:spMkLst>
        </pc:spChg>
      </pc:sldChg>
      <pc:sldChg chg="modSp mod">
        <pc:chgData name="Petr Hlávka" userId="84c1f4a7-7c19-4b69-aa04-d875a55298ba" providerId="ADAL" clId="{BB7A2BAC-4855-44B0-8B0B-A711A79346DB}" dt="2023-10-02T11:03:44.132" v="1094" actId="113"/>
        <pc:sldMkLst>
          <pc:docMk/>
          <pc:sldMk cId="250516522" sldId="274"/>
        </pc:sldMkLst>
        <pc:spChg chg="mod">
          <ac:chgData name="Petr Hlávka" userId="84c1f4a7-7c19-4b69-aa04-d875a55298ba" providerId="ADAL" clId="{BB7A2BAC-4855-44B0-8B0B-A711A79346DB}" dt="2023-10-02T11:01:58.257" v="1082" actId="2711"/>
          <ac:spMkLst>
            <pc:docMk/>
            <pc:sldMk cId="250516522" sldId="274"/>
            <ac:spMk id="2" creationId="{728AAAC3-3C2D-1994-238A-46E986811A96}"/>
          </ac:spMkLst>
        </pc:spChg>
        <pc:spChg chg="mod">
          <ac:chgData name="Petr Hlávka" userId="84c1f4a7-7c19-4b69-aa04-d875a55298ba" providerId="ADAL" clId="{BB7A2BAC-4855-44B0-8B0B-A711A79346DB}" dt="2023-10-02T11:03:44.132" v="1094" actId="113"/>
          <ac:spMkLst>
            <pc:docMk/>
            <pc:sldMk cId="250516522" sldId="274"/>
            <ac:spMk id="3" creationId="{48775745-7FB8-4EB1-1EE2-5744726F594E}"/>
          </ac:spMkLst>
        </pc:spChg>
      </pc:sldChg>
      <pc:sldChg chg="modSp mod">
        <pc:chgData name="Petr Hlávka" userId="84c1f4a7-7c19-4b69-aa04-d875a55298ba" providerId="ADAL" clId="{BB7A2BAC-4855-44B0-8B0B-A711A79346DB}" dt="2023-10-02T11:04:56.586" v="1097" actId="113"/>
        <pc:sldMkLst>
          <pc:docMk/>
          <pc:sldMk cId="3058346256" sldId="275"/>
        </pc:sldMkLst>
        <pc:spChg chg="mod">
          <ac:chgData name="Petr Hlávka" userId="84c1f4a7-7c19-4b69-aa04-d875a55298ba" providerId="ADAL" clId="{BB7A2BAC-4855-44B0-8B0B-A711A79346DB}" dt="2023-10-02T11:04:56.586" v="1097" actId="113"/>
          <ac:spMkLst>
            <pc:docMk/>
            <pc:sldMk cId="3058346256" sldId="275"/>
            <ac:spMk id="25" creationId="{50E6CAB5-030F-5CDD-B48E-AC26699649E4}"/>
          </ac:spMkLst>
        </pc:spChg>
      </pc:sldChg>
      <pc:sldChg chg="modSp mod">
        <pc:chgData name="Petr Hlávka" userId="84c1f4a7-7c19-4b69-aa04-d875a55298ba" providerId="ADAL" clId="{BB7A2BAC-4855-44B0-8B0B-A711A79346DB}" dt="2023-10-02T11:07:26.634" v="1110" actId="20577"/>
        <pc:sldMkLst>
          <pc:docMk/>
          <pc:sldMk cId="1895965072" sldId="276"/>
        </pc:sldMkLst>
        <pc:spChg chg="mod">
          <ac:chgData name="Petr Hlávka" userId="84c1f4a7-7c19-4b69-aa04-d875a55298ba" providerId="ADAL" clId="{BB7A2BAC-4855-44B0-8B0B-A711A79346DB}" dt="2023-10-02T11:07:26.634" v="1110" actId="20577"/>
          <ac:spMkLst>
            <pc:docMk/>
            <pc:sldMk cId="1895965072" sldId="276"/>
            <ac:spMk id="9" creationId="{2EF80586-1D04-8492-9A66-1FBE1F7DB899}"/>
          </ac:spMkLst>
        </pc:spChg>
      </pc:sldChg>
      <pc:sldChg chg="addSp delSp modSp new mod setBg">
        <pc:chgData name="Petr Hlávka" userId="84c1f4a7-7c19-4b69-aa04-d875a55298ba" providerId="ADAL" clId="{BB7A2BAC-4855-44B0-8B0B-A711A79346DB}" dt="2023-10-02T11:00:03.551" v="1037" actId="20577"/>
        <pc:sldMkLst>
          <pc:docMk/>
          <pc:sldMk cId="1583427241" sldId="277"/>
        </pc:sldMkLst>
        <pc:spChg chg="mod ord">
          <ac:chgData name="Petr Hlávka" userId="84c1f4a7-7c19-4b69-aa04-d875a55298ba" providerId="ADAL" clId="{BB7A2BAC-4855-44B0-8B0B-A711A79346DB}" dt="2023-10-02T10:59:25.436" v="912" actId="26606"/>
          <ac:spMkLst>
            <pc:docMk/>
            <pc:sldMk cId="1583427241" sldId="277"/>
            <ac:spMk id="2" creationId="{1F9F5E2E-7532-63A6-719C-7AD4C34E7DA3}"/>
          </ac:spMkLst>
        </pc:spChg>
        <pc:spChg chg="del">
          <ac:chgData name="Petr Hlávka" userId="84c1f4a7-7c19-4b69-aa04-d875a55298ba" providerId="ADAL" clId="{BB7A2BAC-4855-44B0-8B0B-A711A79346DB}" dt="2023-10-02T10:59:21.524" v="911" actId="931"/>
          <ac:spMkLst>
            <pc:docMk/>
            <pc:sldMk cId="1583427241" sldId="277"/>
            <ac:spMk id="3" creationId="{9B472C0D-D46A-C1FB-494F-D14A31523B23}"/>
          </ac:spMkLst>
        </pc:spChg>
        <pc:spChg chg="add mod">
          <ac:chgData name="Petr Hlávka" userId="84c1f4a7-7c19-4b69-aa04-d875a55298ba" providerId="ADAL" clId="{BB7A2BAC-4855-44B0-8B0B-A711A79346DB}" dt="2023-10-02T11:00:03.551" v="1037" actId="20577"/>
          <ac:spMkLst>
            <pc:docMk/>
            <pc:sldMk cId="1583427241" sldId="277"/>
            <ac:spMk id="9" creationId="{EA85FD77-79A8-4695-662A-AECEAEFED64C}"/>
          </ac:spMkLst>
        </pc:spChg>
        <pc:spChg chg="add">
          <ac:chgData name="Petr Hlávka" userId="84c1f4a7-7c19-4b69-aa04-d875a55298ba" providerId="ADAL" clId="{BB7A2BAC-4855-44B0-8B0B-A711A79346DB}" dt="2023-10-02T10:59:25.436" v="912" actId="26606"/>
          <ac:spMkLst>
            <pc:docMk/>
            <pc:sldMk cId="1583427241" sldId="277"/>
            <ac:spMk id="12" creationId="{04812C46-200A-4DEB-A05E-3ED6C68C2387}"/>
          </ac:spMkLst>
        </pc:spChg>
        <pc:spChg chg="add">
          <ac:chgData name="Petr Hlávka" userId="84c1f4a7-7c19-4b69-aa04-d875a55298ba" providerId="ADAL" clId="{BB7A2BAC-4855-44B0-8B0B-A711A79346DB}" dt="2023-10-02T10:59:25.436" v="912" actId="26606"/>
          <ac:spMkLst>
            <pc:docMk/>
            <pc:sldMk cId="1583427241" sldId="277"/>
            <ac:spMk id="14" creationId="{D1EA859B-E555-4109-94F3-6700E046E008}"/>
          </ac:spMkLst>
        </pc:spChg>
        <pc:picChg chg="add mod">
          <ac:chgData name="Petr Hlávka" userId="84c1f4a7-7c19-4b69-aa04-d875a55298ba" providerId="ADAL" clId="{BB7A2BAC-4855-44B0-8B0B-A711A79346DB}" dt="2023-10-02T10:59:25.436" v="912" actId="26606"/>
          <ac:picMkLst>
            <pc:docMk/>
            <pc:sldMk cId="1583427241" sldId="277"/>
            <ac:picMk id="5" creationId="{8A95649B-32F4-5CDA-47D4-D830BB4036AF}"/>
          </ac:picMkLst>
        </pc:picChg>
      </pc:sldChg>
      <pc:sldChg chg="addSp delSp modSp new mod setBg">
        <pc:chgData name="Petr Hlávka" userId="84c1f4a7-7c19-4b69-aa04-d875a55298ba" providerId="ADAL" clId="{BB7A2BAC-4855-44B0-8B0B-A711A79346DB}" dt="2023-10-02T11:13:05.771" v="1452" actId="20577"/>
        <pc:sldMkLst>
          <pc:docMk/>
          <pc:sldMk cId="1666061191" sldId="278"/>
        </pc:sldMkLst>
        <pc:spChg chg="mod ord">
          <ac:chgData name="Petr Hlávka" userId="84c1f4a7-7c19-4b69-aa04-d875a55298ba" providerId="ADAL" clId="{BB7A2BAC-4855-44B0-8B0B-A711A79346DB}" dt="2023-10-02T11:11:02.530" v="1245" actId="26606"/>
          <ac:spMkLst>
            <pc:docMk/>
            <pc:sldMk cId="1666061191" sldId="278"/>
            <ac:spMk id="2" creationId="{980EB52A-F337-F7A0-9C2E-FDBC202E3866}"/>
          </ac:spMkLst>
        </pc:spChg>
        <pc:spChg chg="del">
          <ac:chgData name="Petr Hlávka" userId="84c1f4a7-7c19-4b69-aa04-d875a55298ba" providerId="ADAL" clId="{BB7A2BAC-4855-44B0-8B0B-A711A79346DB}" dt="2023-10-02T11:10:43.803" v="1242" actId="931"/>
          <ac:spMkLst>
            <pc:docMk/>
            <pc:sldMk cId="1666061191" sldId="278"/>
            <ac:spMk id="3" creationId="{B82E4616-1F97-39FC-8986-58EDBDE5505B}"/>
          </ac:spMkLst>
        </pc:spChg>
        <pc:spChg chg="add del">
          <ac:chgData name="Petr Hlávka" userId="84c1f4a7-7c19-4b69-aa04-d875a55298ba" providerId="ADAL" clId="{BB7A2BAC-4855-44B0-8B0B-A711A79346DB}" dt="2023-10-02T11:11:02.513" v="1244" actId="26606"/>
          <ac:spMkLst>
            <pc:docMk/>
            <pc:sldMk cId="1666061191" sldId="278"/>
            <ac:spMk id="9" creationId="{DC03469D-19DD-FB99-652F-EFBF254DA6D7}"/>
          </ac:spMkLst>
        </pc:spChg>
        <pc:spChg chg="add del">
          <ac:chgData name="Petr Hlávka" userId="84c1f4a7-7c19-4b69-aa04-d875a55298ba" providerId="ADAL" clId="{BB7A2BAC-4855-44B0-8B0B-A711A79346DB}" dt="2023-10-02T11:11:02.513" v="1244" actId="26606"/>
          <ac:spMkLst>
            <pc:docMk/>
            <pc:sldMk cId="1666061191" sldId="278"/>
            <ac:spMk id="12" creationId="{F13C74B1-5B17-4795-BED0-7140497B445A}"/>
          </ac:spMkLst>
        </pc:spChg>
        <pc:spChg chg="add del">
          <ac:chgData name="Petr Hlávka" userId="84c1f4a7-7c19-4b69-aa04-d875a55298ba" providerId="ADAL" clId="{BB7A2BAC-4855-44B0-8B0B-A711A79346DB}" dt="2023-10-02T11:11:02.513" v="1244" actId="26606"/>
          <ac:spMkLst>
            <pc:docMk/>
            <pc:sldMk cId="1666061191" sldId="278"/>
            <ac:spMk id="14" creationId="{D4974D33-8DC5-464E-8C6D-BE58F0669C17}"/>
          </ac:spMkLst>
        </pc:spChg>
        <pc:spChg chg="add">
          <ac:chgData name="Petr Hlávka" userId="84c1f4a7-7c19-4b69-aa04-d875a55298ba" providerId="ADAL" clId="{BB7A2BAC-4855-44B0-8B0B-A711A79346DB}" dt="2023-10-02T11:11:02.530" v="1245" actId="26606"/>
          <ac:spMkLst>
            <pc:docMk/>
            <pc:sldMk cId="1666061191" sldId="278"/>
            <ac:spMk id="16" creationId="{04812C46-200A-4DEB-A05E-3ED6C68C2387}"/>
          </ac:spMkLst>
        </pc:spChg>
        <pc:spChg chg="add">
          <ac:chgData name="Petr Hlávka" userId="84c1f4a7-7c19-4b69-aa04-d875a55298ba" providerId="ADAL" clId="{BB7A2BAC-4855-44B0-8B0B-A711A79346DB}" dt="2023-10-02T11:11:02.530" v="1245" actId="26606"/>
          <ac:spMkLst>
            <pc:docMk/>
            <pc:sldMk cId="1666061191" sldId="278"/>
            <ac:spMk id="17" creationId="{D1EA859B-E555-4109-94F3-6700E046E008}"/>
          </ac:spMkLst>
        </pc:spChg>
        <pc:spChg chg="add mod">
          <ac:chgData name="Petr Hlávka" userId="84c1f4a7-7c19-4b69-aa04-d875a55298ba" providerId="ADAL" clId="{BB7A2BAC-4855-44B0-8B0B-A711A79346DB}" dt="2023-10-02T11:13:05.771" v="1452" actId="20577"/>
          <ac:spMkLst>
            <pc:docMk/>
            <pc:sldMk cId="1666061191" sldId="278"/>
            <ac:spMk id="18" creationId="{6DF02672-B751-43D7-0826-6F90DFE1593A}"/>
          </ac:spMkLst>
        </pc:spChg>
        <pc:picChg chg="add mod modCrop">
          <ac:chgData name="Petr Hlávka" userId="84c1f4a7-7c19-4b69-aa04-d875a55298ba" providerId="ADAL" clId="{BB7A2BAC-4855-44B0-8B0B-A711A79346DB}" dt="2023-10-02T11:11:45.561" v="1257" actId="1076"/>
          <ac:picMkLst>
            <pc:docMk/>
            <pc:sldMk cId="1666061191" sldId="278"/>
            <ac:picMk id="5" creationId="{76DC4307-1011-9425-EAB1-85DDDC5903AB}"/>
          </ac:picMkLst>
        </pc:picChg>
      </pc:sldChg>
      <pc:sldChg chg="addSp delSp modSp new mod setBg">
        <pc:chgData name="Petr Hlávka" userId="84c1f4a7-7c19-4b69-aa04-d875a55298ba" providerId="ADAL" clId="{BB7A2BAC-4855-44B0-8B0B-A711A79346DB}" dt="2023-10-02T11:14:37.481" v="1474" actId="207"/>
        <pc:sldMkLst>
          <pc:docMk/>
          <pc:sldMk cId="4210914329" sldId="279"/>
        </pc:sldMkLst>
        <pc:spChg chg="mod ord">
          <ac:chgData name="Petr Hlávka" userId="84c1f4a7-7c19-4b69-aa04-d875a55298ba" providerId="ADAL" clId="{BB7A2BAC-4855-44B0-8B0B-A711A79346DB}" dt="2023-10-02T11:13:49.549" v="1467" actId="5793"/>
          <ac:spMkLst>
            <pc:docMk/>
            <pc:sldMk cId="4210914329" sldId="279"/>
            <ac:spMk id="2" creationId="{8B232167-42CA-EBD1-BE0A-F59D7012B979}"/>
          </ac:spMkLst>
        </pc:spChg>
        <pc:spChg chg="del">
          <ac:chgData name="Petr Hlávka" userId="84c1f4a7-7c19-4b69-aa04-d875a55298ba" providerId="ADAL" clId="{BB7A2BAC-4855-44B0-8B0B-A711A79346DB}" dt="2023-10-02T11:13:43.140" v="1454" actId="931"/>
          <ac:spMkLst>
            <pc:docMk/>
            <pc:sldMk cId="4210914329" sldId="279"/>
            <ac:spMk id="3" creationId="{4E8005E5-5A47-D6C1-DF15-16958CFEC8DB}"/>
          </ac:spMkLst>
        </pc:spChg>
        <pc:spChg chg="add mod">
          <ac:chgData name="Petr Hlávka" userId="84c1f4a7-7c19-4b69-aa04-d875a55298ba" providerId="ADAL" clId="{BB7A2BAC-4855-44B0-8B0B-A711A79346DB}" dt="2023-10-02T11:14:37.481" v="1474" actId="207"/>
          <ac:spMkLst>
            <pc:docMk/>
            <pc:sldMk cId="4210914329" sldId="279"/>
            <ac:spMk id="9" creationId="{6B4D7DF3-A49A-9CB1-3523-E2518950FA0D}"/>
          </ac:spMkLst>
        </pc:spChg>
        <pc:spChg chg="add">
          <ac:chgData name="Petr Hlávka" userId="84c1f4a7-7c19-4b69-aa04-d875a55298ba" providerId="ADAL" clId="{BB7A2BAC-4855-44B0-8B0B-A711A79346DB}" dt="2023-10-02T11:13:45.693" v="1455" actId="26606"/>
          <ac:spMkLst>
            <pc:docMk/>
            <pc:sldMk cId="4210914329" sldId="279"/>
            <ac:spMk id="12" creationId="{04812C46-200A-4DEB-A05E-3ED6C68C2387}"/>
          </ac:spMkLst>
        </pc:spChg>
        <pc:spChg chg="add">
          <ac:chgData name="Petr Hlávka" userId="84c1f4a7-7c19-4b69-aa04-d875a55298ba" providerId="ADAL" clId="{BB7A2BAC-4855-44B0-8B0B-A711A79346DB}" dt="2023-10-02T11:13:45.693" v="1455" actId="26606"/>
          <ac:spMkLst>
            <pc:docMk/>
            <pc:sldMk cId="4210914329" sldId="279"/>
            <ac:spMk id="14" creationId="{D1EA859B-E555-4109-94F3-6700E046E008}"/>
          </ac:spMkLst>
        </pc:spChg>
        <pc:picChg chg="add mod">
          <ac:chgData name="Petr Hlávka" userId="84c1f4a7-7c19-4b69-aa04-d875a55298ba" providerId="ADAL" clId="{BB7A2BAC-4855-44B0-8B0B-A711A79346DB}" dt="2023-10-02T11:13:45.693" v="1455" actId="26606"/>
          <ac:picMkLst>
            <pc:docMk/>
            <pc:sldMk cId="4210914329" sldId="279"/>
            <ac:picMk id="5" creationId="{5B13F56C-7361-E1B6-D27B-1D2F4546E16F}"/>
          </ac:picMkLst>
        </pc:picChg>
      </pc:sldChg>
      <pc:sldChg chg="addSp delSp modSp new mod setBg">
        <pc:chgData name="Petr Hlávka" userId="84c1f4a7-7c19-4b69-aa04-d875a55298ba" providerId="ADAL" clId="{BB7A2BAC-4855-44B0-8B0B-A711A79346DB}" dt="2023-10-02T11:20:36.995" v="1611" actId="27636"/>
        <pc:sldMkLst>
          <pc:docMk/>
          <pc:sldMk cId="2105561079" sldId="280"/>
        </pc:sldMkLst>
        <pc:spChg chg="mod ord">
          <ac:chgData name="Petr Hlávka" userId="84c1f4a7-7c19-4b69-aa04-d875a55298ba" providerId="ADAL" clId="{BB7A2BAC-4855-44B0-8B0B-A711A79346DB}" dt="2023-10-02T11:15:51.681" v="1495" actId="26606"/>
          <ac:spMkLst>
            <pc:docMk/>
            <pc:sldMk cId="2105561079" sldId="280"/>
            <ac:spMk id="2" creationId="{0522D80F-4F3E-E0E0-2EFB-E847731B5329}"/>
          </ac:spMkLst>
        </pc:spChg>
        <pc:spChg chg="del">
          <ac:chgData name="Petr Hlávka" userId="84c1f4a7-7c19-4b69-aa04-d875a55298ba" providerId="ADAL" clId="{BB7A2BAC-4855-44B0-8B0B-A711A79346DB}" dt="2023-10-02T11:15:49.632" v="1494" actId="931"/>
          <ac:spMkLst>
            <pc:docMk/>
            <pc:sldMk cId="2105561079" sldId="280"/>
            <ac:spMk id="3" creationId="{C87C00B4-57A9-1C3F-1165-D387BABA8AE2}"/>
          </ac:spMkLst>
        </pc:spChg>
        <pc:spChg chg="add mod">
          <ac:chgData name="Petr Hlávka" userId="84c1f4a7-7c19-4b69-aa04-d875a55298ba" providerId="ADAL" clId="{BB7A2BAC-4855-44B0-8B0B-A711A79346DB}" dt="2023-10-02T11:20:36.995" v="1611" actId="27636"/>
          <ac:spMkLst>
            <pc:docMk/>
            <pc:sldMk cId="2105561079" sldId="280"/>
            <ac:spMk id="9" creationId="{E31221A0-571E-0D5E-3E6B-A21A95625F76}"/>
          </ac:spMkLst>
        </pc:spChg>
        <pc:spChg chg="add">
          <ac:chgData name="Petr Hlávka" userId="84c1f4a7-7c19-4b69-aa04-d875a55298ba" providerId="ADAL" clId="{BB7A2BAC-4855-44B0-8B0B-A711A79346DB}" dt="2023-10-02T11:15:51.681" v="1495" actId="26606"/>
          <ac:spMkLst>
            <pc:docMk/>
            <pc:sldMk cId="2105561079" sldId="280"/>
            <ac:spMk id="12" creationId="{04812C46-200A-4DEB-A05E-3ED6C68C2387}"/>
          </ac:spMkLst>
        </pc:spChg>
        <pc:spChg chg="add">
          <ac:chgData name="Petr Hlávka" userId="84c1f4a7-7c19-4b69-aa04-d875a55298ba" providerId="ADAL" clId="{BB7A2BAC-4855-44B0-8B0B-A711A79346DB}" dt="2023-10-02T11:15:51.681" v="1495" actId="26606"/>
          <ac:spMkLst>
            <pc:docMk/>
            <pc:sldMk cId="2105561079" sldId="280"/>
            <ac:spMk id="14" creationId="{D1EA859B-E555-4109-94F3-6700E046E008}"/>
          </ac:spMkLst>
        </pc:spChg>
        <pc:picChg chg="add mod">
          <ac:chgData name="Petr Hlávka" userId="84c1f4a7-7c19-4b69-aa04-d875a55298ba" providerId="ADAL" clId="{BB7A2BAC-4855-44B0-8B0B-A711A79346DB}" dt="2023-10-02T11:15:53.288" v="1496" actId="1076"/>
          <ac:picMkLst>
            <pc:docMk/>
            <pc:sldMk cId="2105561079" sldId="280"/>
            <ac:picMk id="5" creationId="{E63FFEF0-E1F7-3979-86BF-747AC79D0F33}"/>
          </ac:picMkLst>
        </pc:picChg>
      </pc:sldChg>
    </pc:docChg>
  </pc:docChgLst>
  <pc:docChgLst>
    <pc:chgData name="Petr Hlávka" userId="84c1f4a7-7c19-4b69-aa04-d875a55298ba" providerId="ADAL" clId="{46546385-DDE8-43DD-8DEF-132FC0684688}"/>
    <pc:docChg chg="custSel modSld">
      <pc:chgData name="Petr Hlávka" userId="84c1f4a7-7c19-4b69-aa04-d875a55298ba" providerId="ADAL" clId="{46546385-DDE8-43DD-8DEF-132FC0684688}" dt="2024-03-11T14:18:21.418" v="94" actId="1076"/>
      <pc:docMkLst>
        <pc:docMk/>
      </pc:docMkLst>
      <pc:sldChg chg="modSp mod">
        <pc:chgData name="Petr Hlávka" userId="84c1f4a7-7c19-4b69-aa04-d875a55298ba" providerId="ADAL" clId="{46546385-DDE8-43DD-8DEF-132FC0684688}" dt="2024-03-11T14:16:33.101" v="0" actId="20577"/>
        <pc:sldMkLst>
          <pc:docMk/>
          <pc:sldMk cId="592632830" sldId="260"/>
        </pc:sldMkLst>
        <pc:spChg chg="mod">
          <ac:chgData name="Petr Hlávka" userId="84c1f4a7-7c19-4b69-aa04-d875a55298ba" providerId="ADAL" clId="{46546385-DDE8-43DD-8DEF-132FC0684688}" dt="2024-03-11T14:16:33.101" v="0" actId="20577"/>
          <ac:spMkLst>
            <pc:docMk/>
            <pc:sldMk cId="592632830" sldId="260"/>
            <ac:spMk id="9" creationId="{CF6D2B59-17B1-132A-231D-4AE484EFFBF6}"/>
          </ac:spMkLst>
        </pc:spChg>
      </pc:sldChg>
      <pc:sldChg chg="modSp mod">
        <pc:chgData name="Petr Hlávka" userId="84c1f4a7-7c19-4b69-aa04-d875a55298ba" providerId="ADAL" clId="{46546385-DDE8-43DD-8DEF-132FC0684688}" dt="2024-03-11T14:17:14.144" v="89" actId="20577"/>
        <pc:sldMkLst>
          <pc:docMk/>
          <pc:sldMk cId="1583427241" sldId="277"/>
        </pc:sldMkLst>
        <pc:spChg chg="mod">
          <ac:chgData name="Petr Hlávka" userId="84c1f4a7-7c19-4b69-aa04-d875a55298ba" providerId="ADAL" clId="{46546385-DDE8-43DD-8DEF-132FC0684688}" dt="2024-03-11T14:17:14.144" v="89" actId="20577"/>
          <ac:spMkLst>
            <pc:docMk/>
            <pc:sldMk cId="1583427241" sldId="277"/>
            <ac:spMk id="9" creationId="{EA85FD77-79A8-4695-662A-AECEAEFED64C}"/>
          </ac:spMkLst>
        </pc:spChg>
      </pc:sldChg>
      <pc:sldChg chg="modSp mod">
        <pc:chgData name="Petr Hlávka" userId="84c1f4a7-7c19-4b69-aa04-d875a55298ba" providerId="ADAL" clId="{46546385-DDE8-43DD-8DEF-132FC0684688}" dt="2024-03-11T14:18:21.418" v="94" actId="1076"/>
        <pc:sldMkLst>
          <pc:docMk/>
          <pc:sldMk cId="1666061191" sldId="278"/>
        </pc:sldMkLst>
        <pc:spChg chg="mod">
          <ac:chgData name="Petr Hlávka" userId="84c1f4a7-7c19-4b69-aa04-d875a55298ba" providerId="ADAL" clId="{46546385-DDE8-43DD-8DEF-132FC0684688}" dt="2024-03-11T14:18:18.615" v="93" actId="1076"/>
          <ac:spMkLst>
            <pc:docMk/>
            <pc:sldMk cId="1666061191" sldId="278"/>
            <ac:spMk id="2" creationId="{980EB52A-F337-F7A0-9C2E-FDBC202E3866}"/>
          </ac:spMkLst>
        </pc:spChg>
        <pc:spChg chg="mod">
          <ac:chgData name="Petr Hlávka" userId="84c1f4a7-7c19-4b69-aa04-d875a55298ba" providerId="ADAL" clId="{46546385-DDE8-43DD-8DEF-132FC0684688}" dt="2024-03-11T14:18:21.418" v="94" actId="1076"/>
          <ac:spMkLst>
            <pc:docMk/>
            <pc:sldMk cId="1666061191" sldId="278"/>
            <ac:spMk id="18" creationId="{6DF02672-B751-43D7-0826-6F90DFE1593A}"/>
          </ac:spMkLst>
        </pc:spChg>
      </pc:sldChg>
      <pc:sldChg chg="modSp mod">
        <pc:chgData name="Petr Hlávka" userId="84c1f4a7-7c19-4b69-aa04-d875a55298ba" providerId="ADAL" clId="{46546385-DDE8-43DD-8DEF-132FC0684688}" dt="2024-03-11T14:18:06.679" v="92" actId="27636"/>
        <pc:sldMkLst>
          <pc:docMk/>
          <pc:sldMk cId="2105561079" sldId="280"/>
        </pc:sldMkLst>
        <pc:spChg chg="mod">
          <ac:chgData name="Petr Hlávka" userId="84c1f4a7-7c19-4b69-aa04-d875a55298ba" providerId="ADAL" clId="{46546385-DDE8-43DD-8DEF-132FC0684688}" dt="2024-03-11T14:18:06.679" v="92" actId="27636"/>
          <ac:spMkLst>
            <pc:docMk/>
            <pc:sldMk cId="2105561079" sldId="280"/>
            <ac:spMk id="9" creationId="{E31221A0-571E-0D5E-3E6B-A21A95625F76}"/>
          </ac:spMkLst>
        </pc:spChg>
      </pc:sldChg>
    </pc:docChg>
  </pc:docChgLst>
  <pc:docChgLst>
    <pc:chgData name="Petr Hlávka" userId="84c1f4a7-7c19-4b69-aa04-d875a55298ba" providerId="ADAL" clId="{BDC98EFC-599D-426C-BBAF-B5E89724DE4A}"/>
    <pc:docChg chg="undo custSel addSld delSld modSld sldOrd">
      <pc:chgData name="Petr Hlávka" userId="84c1f4a7-7c19-4b69-aa04-d875a55298ba" providerId="ADAL" clId="{BDC98EFC-599D-426C-BBAF-B5E89724DE4A}" dt="2023-11-10T13:31:20.093" v="118"/>
      <pc:docMkLst>
        <pc:docMk/>
      </pc:docMkLst>
      <pc:sldChg chg="addSp delSp modSp mod">
        <pc:chgData name="Petr Hlávka" userId="84c1f4a7-7c19-4b69-aa04-d875a55298ba" providerId="ADAL" clId="{BDC98EFC-599D-426C-BBAF-B5E89724DE4A}" dt="2023-11-10T09:46:49.581" v="104" actId="20577"/>
        <pc:sldMkLst>
          <pc:docMk/>
          <pc:sldMk cId="3112307420" sldId="256"/>
        </pc:sldMkLst>
        <pc:spChg chg="mod">
          <ac:chgData name="Petr Hlávka" userId="84c1f4a7-7c19-4b69-aa04-d875a55298ba" providerId="ADAL" clId="{BDC98EFC-599D-426C-BBAF-B5E89724DE4A}" dt="2023-11-10T09:46:49.581" v="104" actId="20577"/>
          <ac:spMkLst>
            <pc:docMk/>
            <pc:sldMk cId="3112307420" sldId="256"/>
            <ac:spMk id="2" creationId="{9FCD8FC0-881B-FD0B-5E8F-F41AEF4898CE}"/>
          </ac:spMkLst>
        </pc:spChg>
        <pc:spChg chg="add del">
          <ac:chgData name="Petr Hlávka" userId="84c1f4a7-7c19-4b69-aa04-d875a55298ba" providerId="ADAL" clId="{BDC98EFC-599D-426C-BBAF-B5E89724DE4A}" dt="2023-11-10T09:43:40.123" v="74" actId="22"/>
          <ac:spMkLst>
            <pc:docMk/>
            <pc:sldMk cId="3112307420" sldId="256"/>
            <ac:spMk id="4" creationId="{743FFCA0-4123-BB24-CFD3-34AF9E1081AE}"/>
          </ac:spMkLst>
        </pc:spChg>
        <pc:spChg chg="del">
          <ac:chgData name="Petr Hlávka" userId="84c1f4a7-7c19-4b69-aa04-d875a55298ba" providerId="ADAL" clId="{BDC98EFC-599D-426C-BBAF-B5E89724DE4A}" dt="2023-11-10T09:11:02.820" v="39" actId="26606"/>
          <ac:spMkLst>
            <pc:docMk/>
            <pc:sldMk cId="3112307420" sldId="256"/>
            <ac:spMk id="22" creationId="{91DC6ABD-215C-4EA8-A483-CEF5B99AB385}"/>
          </ac:spMkLst>
        </pc:spChg>
        <pc:spChg chg="del">
          <ac:chgData name="Petr Hlávka" userId="84c1f4a7-7c19-4b69-aa04-d875a55298ba" providerId="ADAL" clId="{BDC98EFC-599D-426C-BBAF-B5E89724DE4A}" dt="2023-11-10T09:11:02.820" v="39" actId="26606"/>
          <ac:spMkLst>
            <pc:docMk/>
            <pc:sldMk cId="3112307420" sldId="256"/>
            <ac:spMk id="23" creationId="{04357C93-F0CB-4A1C-8F77-4E9063789819}"/>
          </ac:spMkLst>
        </pc:spChg>
        <pc:spChg chg="add">
          <ac:chgData name="Petr Hlávka" userId="84c1f4a7-7c19-4b69-aa04-d875a55298ba" providerId="ADAL" clId="{BDC98EFC-599D-426C-BBAF-B5E89724DE4A}" dt="2023-11-10T09:11:02.820" v="39" actId="26606"/>
          <ac:spMkLst>
            <pc:docMk/>
            <pc:sldMk cId="3112307420" sldId="256"/>
            <ac:spMk id="29" creationId="{026A84AF-6F58-471A-BF1F-10D8C03511C4}"/>
          </ac:spMkLst>
        </pc:spChg>
        <pc:grpChg chg="del">
          <ac:chgData name="Petr Hlávka" userId="84c1f4a7-7c19-4b69-aa04-d875a55298ba" providerId="ADAL" clId="{BDC98EFC-599D-426C-BBAF-B5E89724DE4A}" dt="2023-11-10T09:11:02.820" v="39" actId="26606"/>
          <ac:grpSpMkLst>
            <pc:docMk/>
            <pc:sldMk cId="3112307420" sldId="256"/>
            <ac:grpSpMk id="24" creationId="{3AF6A671-C637-4547-85F4-51B6D1881399}"/>
          </ac:grpSpMkLst>
        </pc:grpChg>
        <pc:picChg chg="mod">
          <ac:chgData name="Petr Hlávka" userId="84c1f4a7-7c19-4b69-aa04-d875a55298ba" providerId="ADAL" clId="{BDC98EFC-599D-426C-BBAF-B5E89724DE4A}" dt="2023-11-10T09:11:02.820" v="39" actId="26606"/>
          <ac:picMkLst>
            <pc:docMk/>
            <pc:sldMk cId="3112307420" sldId="256"/>
            <ac:picMk id="6" creationId="{13561CE6-D7B4-757A-B2C7-F930C7A62E56}"/>
          </ac:picMkLst>
        </pc:picChg>
      </pc:sldChg>
      <pc:sldChg chg="addSp delSp modSp mod">
        <pc:chgData name="Petr Hlávka" userId="84c1f4a7-7c19-4b69-aa04-d875a55298ba" providerId="ADAL" clId="{BDC98EFC-599D-426C-BBAF-B5E89724DE4A}" dt="2023-11-10T09:01:19.527" v="26" actId="26606"/>
        <pc:sldMkLst>
          <pc:docMk/>
          <pc:sldMk cId="1125360436" sldId="257"/>
        </pc:sldMkLst>
        <pc:spChg chg="mod">
          <ac:chgData name="Petr Hlávka" userId="84c1f4a7-7c19-4b69-aa04-d875a55298ba" providerId="ADAL" clId="{BDC98EFC-599D-426C-BBAF-B5E89724DE4A}" dt="2023-11-10T09:01:19.527" v="26" actId="26606"/>
          <ac:spMkLst>
            <pc:docMk/>
            <pc:sldMk cId="1125360436" sldId="257"/>
            <ac:spMk id="2" creationId="{A6E4AFFD-C280-00AA-5176-97FFF3207D55}"/>
          </ac:spMkLst>
        </pc:spChg>
        <pc:spChg chg="add del">
          <ac:chgData name="Petr Hlávka" userId="84c1f4a7-7c19-4b69-aa04-d875a55298ba" providerId="ADAL" clId="{BDC98EFC-599D-426C-BBAF-B5E89724DE4A}" dt="2023-11-10T09:01:19.527" v="26" actId="26606"/>
          <ac:spMkLst>
            <pc:docMk/>
            <pc:sldMk cId="1125360436" sldId="257"/>
            <ac:spMk id="28" creationId="{47942995-B07F-4636-9A06-C6A104B260A8}"/>
          </ac:spMkLst>
        </pc:spChg>
        <pc:spChg chg="add del">
          <ac:chgData name="Petr Hlávka" userId="84c1f4a7-7c19-4b69-aa04-d875a55298ba" providerId="ADAL" clId="{BDC98EFC-599D-426C-BBAF-B5E89724DE4A}" dt="2023-11-10T09:01:19.527" v="26" actId="26606"/>
          <ac:spMkLst>
            <pc:docMk/>
            <pc:sldMk cId="1125360436" sldId="257"/>
            <ac:spMk id="35" creationId="{B81933D1-5615-42C7-9C0B-4EB7105CCE2D}"/>
          </ac:spMkLst>
        </pc:spChg>
        <pc:spChg chg="add del">
          <ac:chgData name="Petr Hlávka" userId="84c1f4a7-7c19-4b69-aa04-d875a55298ba" providerId="ADAL" clId="{BDC98EFC-599D-426C-BBAF-B5E89724DE4A}" dt="2023-11-10T09:01:19.527" v="26" actId="26606"/>
          <ac:spMkLst>
            <pc:docMk/>
            <pc:sldMk cId="1125360436" sldId="257"/>
            <ac:spMk id="37" creationId="{19C9EAEA-39D0-4B0E-A0EB-51E7B26740B1}"/>
          </ac:spMkLst>
        </pc:spChg>
        <pc:spChg chg="add del">
          <ac:chgData name="Petr Hlávka" userId="84c1f4a7-7c19-4b69-aa04-d875a55298ba" providerId="ADAL" clId="{BDC98EFC-599D-426C-BBAF-B5E89724DE4A}" dt="2023-11-10T09:01:19.511" v="25" actId="26606"/>
          <ac:spMkLst>
            <pc:docMk/>
            <pc:sldMk cId="1125360436" sldId="257"/>
            <ac:spMk id="42" creationId="{BA79A7CF-01AF-4178-9369-94E0C90EB046}"/>
          </ac:spMkLst>
        </pc:spChg>
        <pc:spChg chg="add del">
          <ac:chgData name="Petr Hlávka" userId="84c1f4a7-7c19-4b69-aa04-d875a55298ba" providerId="ADAL" clId="{BDC98EFC-599D-426C-BBAF-B5E89724DE4A}" dt="2023-11-10T09:01:19.511" v="25" actId="26606"/>
          <ac:spMkLst>
            <pc:docMk/>
            <pc:sldMk cId="1125360436" sldId="257"/>
            <ac:spMk id="44" creationId="{99413ED5-9ED4-4772-BCE4-2BCAE6B12E35}"/>
          </ac:spMkLst>
        </pc:spChg>
        <pc:spChg chg="add del">
          <ac:chgData name="Petr Hlávka" userId="84c1f4a7-7c19-4b69-aa04-d875a55298ba" providerId="ADAL" clId="{BDC98EFC-599D-426C-BBAF-B5E89724DE4A}" dt="2023-11-10T09:01:19.511" v="25" actId="26606"/>
          <ac:spMkLst>
            <pc:docMk/>
            <pc:sldMk cId="1125360436" sldId="257"/>
            <ac:spMk id="46" creationId="{04357C93-F0CB-4A1C-8F77-4E9063789819}"/>
          </ac:spMkLst>
        </pc:spChg>
        <pc:spChg chg="add del">
          <ac:chgData name="Petr Hlávka" userId="84c1f4a7-7c19-4b69-aa04-d875a55298ba" providerId="ADAL" clId="{BDC98EFC-599D-426C-BBAF-B5E89724DE4A}" dt="2023-11-10T09:01:19.511" v="25" actId="26606"/>
          <ac:spMkLst>
            <pc:docMk/>
            <pc:sldMk cId="1125360436" sldId="257"/>
            <ac:spMk id="48" creationId="{90F533E9-6690-41A8-A372-4C6C622D028D}"/>
          </ac:spMkLst>
        </pc:spChg>
        <pc:spChg chg="add">
          <ac:chgData name="Petr Hlávka" userId="84c1f4a7-7c19-4b69-aa04-d875a55298ba" providerId="ADAL" clId="{BDC98EFC-599D-426C-BBAF-B5E89724DE4A}" dt="2023-11-10T09:01:19.527" v="26" actId="26606"/>
          <ac:spMkLst>
            <pc:docMk/>
            <pc:sldMk cId="1125360436" sldId="257"/>
            <ac:spMk id="50" creationId="{D4771268-CB57-404A-9271-370EB28F6090}"/>
          </ac:spMkLst>
        </pc:spChg>
        <pc:grpChg chg="add del">
          <ac:chgData name="Petr Hlávka" userId="84c1f4a7-7c19-4b69-aa04-d875a55298ba" providerId="ADAL" clId="{BDC98EFC-599D-426C-BBAF-B5E89724DE4A}" dt="2023-11-10T09:01:19.527" v="26" actId="26606"/>
          <ac:grpSpMkLst>
            <pc:docMk/>
            <pc:sldMk cId="1125360436" sldId="257"/>
            <ac:grpSpMk id="30" creationId="{032D8612-31EB-44CF-A1D0-14FD4C705424}"/>
          </ac:grpSpMkLst>
        </pc:grpChg>
        <pc:picChg chg="mod">
          <ac:chgData name="Petr Hlávka" userId="84c1f4a7-7c19-4b69-aa04-d875a55298ba" providerId="ADAL" clId="{BDC98EFC-599D-426C-BBAF-B5E89724DE4A}" dt="2023-11-10T09:01:19.527" v="26" actId="26606"/>
          <ac:picMkLst>
            <pc:docMk/>
            <pc:sldMk cId="1125360436" sldId="257"/>
            <ac:picMk id="7" creationId="{DF7444AE-C225-B28F-B632-BFD43BA73291}"/>
          </ac:picMkLst>
        </pc:picChg>
      </pc:sldChg>
      <pc:sldChg chg="addSp delSp modSp mod">
        <pc:chgData name="Petr Hlávka" userId="84c1f4a7-7c19-4b69-aa04-d875a55298ba" providerId="ADAL" clId="{BDC98EFC-599D-426C-BBAF-B5E89724DE4A}" dt="2023-11-10T09:01:22.887" v="27" actId="26606"/>
        <pc:sldMkLst>
          <pc:docMk/>
          <pc:sldMk cId="75820593" sldId="258"/>
        </pc:sldMkLst>
        <pc:spChg chg="mod">
          <ac:chgData name="Petr Hlávka" userId="84c1f4a7-7c19-4b69-aa04-d875a55298ba" providerId="ADAL" clId="{BDC98EFC-599D-426C-BBAF-B5E89724DE4A}" dt="2023-11-10T09:01:22.887" v="27" actId="26606"/>
          <ac:spMkLst>
            <pc:docMk/>
            <pc:sldMk cId="75820593" sldId="258"/>
            <ac:spMk id="2" creationId="{575335E0-0EDB-3AA8-A4FD-7894EE80193D}"/>
          </ac:spMkLst>
        </pc:spChg>
        <pc:spChg chg="del">
          <ac:chgData name="Petr Hlávka" userId="84c1f4a7-7c19-4b69-aa04-d875a55298ba" providerId="ADAL" clId="{BDC98EFC-599D-426C-BBAF-B5E89724DE4A}" dt="2023-11-10T09:01:22.887" v="27" actId="26606"/>
          <ac:spMkLst>
            <pc:docMk/>
            <pc:sldMk cId="75820593" sldId="258"/>
            <ac:spMk id="20" creationId="{47942995-B07F-4636-9A06-C6A104B260A8}"/>
          </ac:spMkLst>
        </pc:spChg>
        <pc:spChg chg="del">
          <ac:chgData name="Petr Hlávka" userId="84c1f4a7-7c19-4b69-aa04-d875a55298ba" providerId="ADAL" clId="{BDC98EFC-599D-426C-BBAF-B5E89724DE4A}" dt="2023-11-10T09:01:22.887" v="27" actId="26606"/>
          <ac:spMkLst>
            <pc:docMk/>
            <pc:sldMk cId="75820593" sldId="258"/>
            <ac:spMk id="27" creationId="{B81933D1-5615-42C7-9C0B-4EB7105CCE2D}"/>
          </ac:spMkLst>
        </pc:spChg>
        <pc:spChg chg="del">
          <ac:chgData name="Petr Hlávka" userId="84c1f4a7-7c19-4b69-aa04-d875a55298ba" providerId="ADAL" clId="{BDC98EFC-599D-426C-BBAF-B5E89724DE4A}" dt="2023-11-10T09:01:22.887" v="27" actId="26606"/>
          <ac:spMkLst>
            <pc:docMk/>
            <pc:sldMk cId="75820593" sldId="258"/>
            <ac:spMk id="29" creationId="{19C9EAEA-39D0-4B0E-A0EB-51E7B26740B1}"/>
          </ac:spMkLst>
        </pc:spChg>
        <pc:spChg chg="add">
          <ac:chgData name="Petr Hlávka" userId="84c1f4a7-7c19-4b69-aa04-d875a55298ba" providerId="ADAL" clId="{BDC98EFC-599D-426C-BBAF-B5E89724DE4A}" dt="2023-11-10T09:01:22.887" v="27" actId="26606"/>
          <ac:spMkLst>
            <pc:docMk/>
            <pc:sldMk cId="75820593" sldId="258"/>
            <ac:spMk id="34" creationId="{D4771268-CB57-404A-9271-370EB28F6090}"/>
          </ac:spMkLst>
        </pc:spChg>
        <pc:grpChg chg="del">
          <ac:chgData name="Petr Hlávka" userId="84c1f4a7-7c19-4b69-aa04-d875a55298ba" providerId="ADAL" clId="{BDC98EFC-599D-426C-BBAF-B5E89724DE4A}" dt="2023-11-10T09:01:22.887" v="27" actId="26606"/>
          <ac:grpSpMkLst>
            <pc:docMk/>
            <pc:sldMk cId="75820593" sldId="258"/>
            <ac:grpSpMk id="22" creationId="{032D8612-31EB-44CF-A1D0-14FD4C705424}"/>
          </ac:grpSpMkLst>
        </pc:grpChg>
        <pc:picChg chg="mod">
          <ac:chgData name="Petr Hlávka" userId="84c1f4a7-7c19-4b69-aa04-d875a55298ba" providerId="ADAL" clId="{BDC98EFC-599D-426C-BBAF-B5E89724DE4A}" dt="2023-11-10T09:01:22.887" v="27" actId="26606"/>
          <ac:picMkLst>
            <pc:docMk/>
            <pc:sldMk cId="75820593" sldId="258"/>
            <ac:picMk id="4" creationId="{29CBAD40-7F65-0556-3A20-B705CA9E4E76}"/>
          </ac:picMkLst>
        </pc:picChg>
      </pc:sldChg>
      <pc:sldChg chg="addSp delSp modSp mod">
        <pc:chgData name="Petr Hlávka" userId="84c1f4a7-7c19-4b69-aa04-d875a55298ba" providerId="ADAL" clId="{BDC98EFC-599D-426C-BBAF-B5E89724DE4A}" dt="2023-11-10T09:01:25.648" v="28" actId="26606"/>
        <pc:sldMkLst>
          <pc:docMk/>
          <pc:sldMk cId="2867966096" sldId="259"/>
        </pc:sldMkLst>
        <pc:spChg chg="mod">
          <ac:chgData name="Petr Hlávka" userId="84c1f4a7-7c19-4b69-aa04-d875a55298ba" providerId="ADAL" clId="{BDC98EFC-599D-426C-BBAF-B5E89724DE4A}" dt="2023-11-10T09:01:25.648" v="28" actId="26606"/>
          <ac:spMkLst>
            <pc:docMk/>
            <pc:sldMk cId="2867966096" sldId="259"/>
            <ac:spMk id="2" creationId="{CD8EE0F3-B7F4-DF02-5D26-9229C70CD62F}"/>
          </ac:spMkLst>
        </pc:spChg>
        <pc:spChg chg="del">
          <ac:chgData name="Petr Hlávka" userId="84c1f4a7-7c19-4b69-aa04-d875a55298ba" providerId="ADAL" clId="{BDC98EFC-599D-426C-BBAF-B5E89724DE4A}" dt="2023-11-10T09:01:25.648" v="28" actId="26606"/>
          <ac:spMkLst>
            <pc:docMk/>
            <pc:sldMk cId="2867966096" sldId="259"/>
            <ac:spMk id="38" creationId="{47942995-B07F-4636-9A06-C6A104B260A8}"/>
          </ac:spMkLst>
        </pc:spChg>
        <pc:spChg chg="del">
          <ac:chgData name="Petr Hlávka" userId="84c1f4a7-7c19-4b69-aa04-d875a55298ba" providerId="ADAL" clId="{BDC98EFC-599D-426C-BBAF-B5E89724DE4A}" dt="2023-11-10T09:01:25.648" v="28" actId="26606"/>
          <ac:spMkLst>
            <pc:docMk/>
            <pc:sldMk cId="2867966096" sldId="259"/>
            <ac:spMk id="45" creationId="{B81933D1-5615-42C7-9C0B-4EB7105CCE2D}"/>
          </ac:spMkLst>
        </pc:spChg>
        <pc:spChg chg="del">
          <ac:chgData name="Petr Hlávka" userId="84c1f4a7-7c19-4b69-aa04-d875a55298ba" providerId="ADAL" clId="{BDC98EFC-599D-426C-BBAF-B5E89724DE4A}" dt="2023-11-10T09:01:25.648" v="28" actId="26606"/>
          <ac:spMkLst>
            <pc:docMk/>
            <pc:sldMk cId="2867966096" sldId="259"/>
            <ac:spMk id="47" creationId="{19C9EAEA-39D0-4B0E-A0EB-51E7B26740B1}"/>
          </ac:spMkLst>
        </pc:spChg>
        <pc:spChg chg="add">
          <ac:chgData name="Petr Hlávka" userId="84c1f4a7-7c19-4b69-aa04-d875a55298ba" providerId="ADAL" clId="{BDC98EFC-599D-426C-BBAF-B5E89724DE4A}" dt="2023-11-10T09:01:25.648" v="28" actId="26606"/>
          <ac:spMkLst>
            <pc:docMk/>
            <pc:sldMk cId="2867966096" sldId="259"/>
            <ac:spMk id="52" creationId="{D4771268-CB57-404A-9271-370EB28F6090}"/>
          </ac:spMkLst>
        </pc:spChg>
        <pc:grpChg chg="del">
          <ac:chgData name="Petr Hlávka" userId="84c1f4a7-7c19-4b69-aa04-d875a55298ba" providerId="ADAL" clId="{BDC98EFC-599D-426C-BBAF-B5E89724DE4A}" dt="2023-11-10T09:01:25.648" v="28" actId="26606"/>
          <ac:grpSpMkLst>
            <pc:docMk/>
            <pc:sldMk cId="2867966096" sldId="259"/>
            <ac:grpSpMk id="40" creationId="{032D8612-31EB-44CF-A1D0-14FD4C705424}"/>
          </ac:grpSpMkLst>
        </pc:grpChg>
        <pc:picChg chg="mod">
          <ac:chgData name="Petr Hlávka" userId="84c1f4a7-7c19-4b69-aa04-d875a55298ba" providerId="ADAL" clId="{BDC98EFC-599D-426C-BBAF-B5E89724DE4A}" dt="2023-11-10T09:01:25.648" v="28" actId="26606"/>
          <ac:picMkLst>
            <pc:docMk/>
            <pc:sldMk cId="2867966096" sldId="259"/>
            <ac:picMk id="5" creationId="{4B4D1F6B-6BAF-E8FC-2982-56B115B79634}"/>
          </ac:picMkLst>
        </pc:picChg>
      </pc:sldChg>
      <pc:sldChg chg="addSp delSp modSp add mod setBg delDesignElem">
        <pc:chgData name="Petr Hlávka" userId="84c1f4a7-7c19-4b69-aa04-d875a55298ba" providerId="ADAL" clId="{BDC98EFC-599D-426C-BBAF-B5E89724DE4A}" dt="2023-11-10T09:13:26.796" v="52" actId="20577"/>
        <pc:sldMkLst>
          <pc:docMk/>
          <pc:sldMk cId="3330267643" sldId="268"/>
        </pc:sldMkLst>
        <pc:spChg chg="mod">
          <ac:chgData name="Petr Hlávka" userId="84c1f4a7-7c19-4b69-aa04-d875a55298ba" providerId="ADAL" clId="{BDC98EFC-599D-426C-BBAF-B5E89724DE4A}" dt="2023-11-10T09:12:24.843" v="43" actId="26606"/>
          <ac:spMkLst>
            <pc:docMk/>
            <pc:sldMk cId="3330267643" sldId="268"/>
            <ac:spMk id="2" creationId="{1AA1F2F9-1D60-ED40-6D61-F99C7AFCED34}"/>
          </ac:spMkLst>
        </pc:spChg>
        <pc:spChg chg="mod">
          <ac:chgData name="Petr Hlávka" userId="84c1f4a7-7c19-4b69-aa04-d875a55298ba" providerId="ADAL" clId="{BDC98EFC-599D-426C-BBAF-B5E89724DE4A}" dt="2023-11-10T09:13:26.796" v="52" actId="20577"/>
          <ac:spMkLst>
            <pc:docMk/>
            <pc:sldMk cId="3330267643" sldId="268"/>
            <ac:spMk id="3" creationId="{9B97BC6A-E993-C4E6-D835-ECD1C7390568}"/>
          </ac:spMkLst>
        </pc:spChg>
        <pc:spChg chg="del">
          <ac:chgData name="Petr Hlávka" userId="84c1f4a7-7c19-4b69-aa04-d875a55298ba" providerId="ADAL" clId="{BDC98EFC-599D-426C-BBAF-B5E89724DE4A}" dt="2023-11-10T09:00:18.463" v="4"/>
          <ac:spMkLst>
            <pc:docMk/>
            <pc:sldMk cId="3330267643" sldId="268"/>
            <ac:spMk id="10" creationId="{1BB56EB9-078F-4952-AC1F-149C7A0AE4D5}"/>
          </ac:spMkLst>
        </pc:spChg>
        <pc:spChg chg="add">
          <ac:chgData name="Petr Hlávka" userId="84c1f4a7-7c19-4b69-aa04-d875a55298ba" providerId="ADAL" clId="{BDC98EFC-599D-426C-BBAF-B5E89724DE4A}" dt="2023-11-10T09:12:24.843" v="43" actId="26606"/>
          <ac:spMkLst>
            <pc:docMk/>
            <pc:sldMk cId="3330267643" sldId="268"/>
            <ac:spMk id="11" creationId="{C0763A76-9F1C-4FC5-82B7-DD475DA461B2}"/>
          </ac:spMkLst>
        </pc:spChg>
        <pc:spChg chg="del">
          <ac:chgData name="Petr Hlávka" userId="84c1f4a7-7c19-4b69-aa04-d875a55298ba" providerId="ADAL" clId="{BDC98EFC-599D-426C-BBAF-B5E89724DE4A}" dt="2023-11-10T09:00:18.463" v="4"/>
          <ac:spMkLst>
            <pc:docMk/>
            <pc:sldMk cId="3330267643" sldId="268"/>
            <ac:spMk id="12" creationId="{D3772EE4-ED5E-4D3A-A306-B22CF866786D}"/>
          </ac:spMkLst>
        </pc:spChg>
        <pc:spChg chg="add">
          <ac:chgData name="Petr Hlávka" userId="84c1f4a7-7c19-4b69-aa04-d875a55298ba" providerId="ADAL" clId="{BDC98EFC-599D-426C-BBAF-B5E89724DE4A}" dt="2023-11-10T09:12:24.843" v="43" actId="26606"/>
          <ac:spMkLst>
            <pc:docMk/>
            <pc:sldMk cId="3330267643" sldId="268"/>
            <ac:spMk id="13" creationId="{E81BF4F6-F2CF-4984-9D14-D6966D92F99F}"/>
          </ac:spMkLst>
        </pc:spChg>
        <pc:spChg chg="del">
          <ac:chgData name="Petr Hlávka" userId="84c1f4a7-7c19-4b69-aa04-d875a55298ba" providerId="ADAL" clId="{BDC98EFC-599D-426C-BBAF-B5E89724DE4A}" dt="2023-11-10T09:00:18.463" v="4"/>
          <ac:spMkLst>
            <pc:docMk/>
            <pc:sldMk cId="3330267643" sldId="268"/>
            <ac:spMk id="14" creationId="{10058680-D07C-4893-B2B7-91543F18AB32}"/>
          </ac:spMkLst>
        </pc:spChg>
        <pc:spChg chg="del">
          <ac:chgData name="Petr Hlávka" userId="84c1f4a7-7c19-4b69-aa04-d875a55298ba" providerId="ADAL" clId="{BDC98EFC-599D-426C-BBAF-B5E89724DE4A}" dt="2023-11-10T09:00:18.463" v="4"/>
          <ac:spMkLst>
            <pc:docMk/>
            <pc:sldMk cId="3330267643" sldId="268"/>
            <ac:spMk id="16" creationId="{7B42427A-0A1F-4A55-8705-D9179F1E0CFB}"/>
          </ac:spMkLst>
        </pc:spChg>
        <pc:spChg chg="del">
          <ac:chgData name="Petr Hlávka" userId="84c1f4a7-7c19-4b69-aa04-d875a55298ba" providerId="ADAL" clId="{BDC98EFC-599D-426C-BBAF-B5E89724DE4A}" dt="2023-11-10T09:00:18.463" v="4"/>
          <ac:spMkLst>
            <pc:docMk/>
            <pc:sldMk cId="3330267643" sldId="268"/>
            <ac:spMk id="18" creationId="{EE54A6FE-D8CB-48A3-900B-053D4EBD3B85}"/>
          </ac:spMkLst>
        </pc:spChg>
        <pc:picChg chg="del">
          <ac:chgData name="Petr Hlávka" userId="84c1f4a7-7c19-4b69-aa04-d875a55298ba" providerId="ADAL" clId="{BDC98EFC-599D-426C-BBAF-B5E89724DE4A}" dt="2023-11-10T09:00:47.368" v="22" actId="478"/>
          <ac:picMkLst>
            <pc:docMk/>
            <pc:sldMk cId="3330267643" sldId="268"/>
            <ac:picMk id="5" creationId="{CAA969FF-2C5E-6A50-6FB5-2091A88F54B1}"/>
          </ac:picMkLst>
        </pc:picChg>
        <pc:picChg chg="add mod">
          <ac:chgData name="Petr Hlávka" userId="84c1f4a7-7c19-4b69-aa04-d875a55298ba" providerId="ADAL" clId="{BDC98EFC-599D-426C-BBAF-B5E89724DE4A}" dt="2023-11-10T09:12:24.843" v="43" actId="26606"/>
          <ac:picMkLst>
            <pc:docMk/>
            <pc:sldMk cId="3330267643" sldId="268"/>
            <ac:picMk id="6" creationId="{5E066053-3CAC-F2E6-762D-09B88CA737E2}"/>
          </ac:picMkLst>
        </pc:picChg>
      </pc:sldChg>
      <pc:sldChg chg="addSp delSp modSp mod">
        <pc:chgData name="Petr Hlávka" userId="84c1f4a7-7c19-4b69-aa04-d875a55298ba" providerId="ADAL" clId="{BDC98EFC-599D-426C-BBAF-B5E89724DE4A}" dt="2023-11-10T09:05:33.846" v="33" actId="26606"/>
        <pc:sldMkLst>
          <pc:docMk/>
          <pc:sldMk cId="1513449014" sldId="270"/>
        </pc:sldMkLst>
        <pc:spChg chg="mod">
          <ac:chgData name="Petr Hlávka" userId="84c1f4a7-7c19-4b69-aa04-d875a55298ba" providerId="ADAL" clId="{BDC98EFC-599D-426C-BBAF-B5E89724DE4A}" dt="2023-11-10T09:05:33.846" v="33" actId="26606"/>
          <ac:spMkLst>
            <pc:docMk/>
            <pc:sldMk cId="1513449014" sldId="270"/>
            <ac:spMk id="2" creationId="{3527EF55-DEF4-CFE9-5605-952AEB2ACE63}"/>
          </ac:spMkLst>
        </pc:spChg>
        <pc:spChg chg="mod ord">
          <ac:chgData name="Petr Hlávka" userId="84c1f4a7-7c19-4b69-aa04-d875a55298ba" providerId="ADAL" clId="{BDC98EFC-599D-426C-BBAF-B5E89724DE4A}" dt="2023-11-10T09:05:33.846" v="33" actId="26606"/>
          <ac:spMkLst>
            <pc:docMk/>
            <pc:sldMk cId="1513449014" sldId="270"/>
            <ac:spMk id="11" creationId="{C5EEB993-69AC-88CC-7915-D459EA7215F0}"/>
          </ac:spMkLst>
        </pc:spChg>
        <pc:spChg chg="add del">
          <ac:chgData name="Petr Hlávka" userId="84c1f4a7-7c19-4b69-aa04-d875a55298ba" providerId="ADAL" clId="{BDC98EFC-599D-426C-BBAF-B5E89724DE4A}" dt="2023-11-10T09:05:33.846" v="33" actId="26606"/>
          <ac:spMkLst>
            <pc:docMk/>
            <pc:sldMk cId="1513449014" sldId="270"/>
            <ac:spMk id="14" creationId="{6ECA6DCB-B7E1-40A9-9524-540C6DA40B1B}"/>
          </ac:spMkLst>
        </pc:spChg>
        <pc:spChg chg="add del">
          <ac:chgData name="Petr Hlávka" userId="84c1f4a7-7c19-4b69-aa04-d875a55298ba" providerId="ADAL" clId="{BDC98EFC-599D-426C-BBAF-B5E89724DE4A}" dt="2023-11-10T09:05:33.846" v="33" actId="26606"/>
          <ac:spMkLst>
            <pc:docMk/>
            <pc:sldMk cId="1513449014" sldId="270"/>
            <ac:spMk id="20" creationId="{3873B707-463F-40B0-8227-E8CC6C67EB25}"/>
          </ac:spMkLst>
        </pc:spChg>
        <pc:spChg chg="add del">
          <ac:chgData name="Petr Hlávka" userId="84c1f4a7-7c19-4b69-aa04-d875a55298ba" providerId="ADAL" clId="{BDC98EFC-599D-426C-BBAF-B5E89724DE4A}" dt="2023-11-10T09:05:33.846" v="33" actId="26606"/>
          <ac:spMkLst>
            <pc:docMk/>
            <pc:sldMk cId="1513449014" sldId="270"/>
            <ac:spMk id="22" creationId="{C13237C8-E62C-4F0D-A318-BD6FB6C2D138}"/>
          </ac:spMkLst>
        </pc:spChg>
        <pc:spChg chg="add del">
          <ac:chgData name="Petr Hlávka" userId="84c1f4a7-7c19-4b69-aa04-d875a55298ba" providerId="ADAL" clId="{BDC98EFC-599D-426C-BBAF-B5E89724DE4A}" dt="2023-11-10T09:05:33.846" v="33" actId="26606"/>
          <ac:spMkLst>
            <pc:docMk/>
            <pc:sldMk cId="1513449014" sldId="270"/>
            <ac:spMk id="24" creationId="{19C9EAEA-39D0-4B0E-A0EB-51E7B26740B1}"/>
          </ac:spMkLst>
        </pc:spChg>
        <pc:spChg chg="add del">
          <ac:chgData name="Petr Hlávka" userId="84c1f4a7-7c19-4b69-aa04-d875a55298ba" providerId="ADAL" clId="{BDC98EFC-599D-426C-BBAF-B5E89724DE4A}" dt="2023-11-10T09:05:33.846" v="33" actId="26606"/>
          <ac:spMkLst>
            <pc:docMk/>
            <pc:sldMk cId="1513449014" sldId="270"/>
            <ac:spMk id="26" creationId="{8CB5D2D7-DF65-4E86-BFBA-FFB9B5ACEB64}"/>
          </ac:spMkLst>
        </pc:spChg>
        <pc:spChg chg="add">
          <ac:chgData name="Petr Hlávka" userId="84c1f4a7-7c19-4b69-aa04-d875a55298ba" providerId="ADAL" clId="{BDC98EFC-599D-426C-BBAF-B5E89724DE4A}" dt="2023-11-10T09:05:33.846" v="33" actId="26606"/>
          <ac:spMkLst>
            <pc:docMk/>
            <pc:sldMk cId="1513449014" sldId="270"/>
            <ac:spMk id="28" creationId="{41AB65AE-A08D-4F43-8E53-5F1B8D842438}"/>
          </ac:spMkLst>
        </pc:spChg>
        <pc:spChg chg="add del">
          <ac:chgData name="Petr Hlávka" userId="84c1f4a7-7c19-4b69-aa04-d875a55298ba" providerId="ADAL" clId="{BDC98EFC-599D-426C-BBAF-B5E89724DE4A}" dt="2023-11-10T09:05:32.013" v="32" actId="26606"/>
          <ac:spMkLst>
            <pc:docMk/>
            <pc:sldMk cId="1513449014" sldId="270"/>
            <ac:spMk id="31" creationId="{D2B783EE-0239-4717-BBEA-8C9EAC61C824}"/>
          </ac:spMkLst>
        </pc:spChg>
        <pc:spChg chg="add del">
          <ac:chgData name="Petr Hlávka" userId="84c1f4a7-7c19-4b69-aa04-d875a55298ba" providerId="ADAL" clId="{BDC98EFC-599D-426C-BBAF-B5E89724DE4A}" dt="2023-11-10T09:05:32.013" v="32" actId="26606"/>
          <ac:spMkLst>
            <pc:docMk/>
            <pc:sldMk cId="1513449014" sldId="270"/>
            <ac:spMk id="33" creationId="{A7B99495-F43F-4D80-A44F-2CB4764EB90B}"/>
          </ac:spMkLst>
        </pc:spChg>
        <pc:spChg chg="add del">
          <ac:chgData name="Petr Hlávka" userId="84c1f4a7-7c19-4b69-aa04-d875a55298ba" providerId="ADAL" clId="{BDC98EFC-599D-426C-BBAF-B5E89724DE4A}" dt="2023-11-10T09:05:32.013" v="32" actId="26606"/>
          <ac:spMkLst>
            <pc:docMk/>
            <pc:sldMk cId="1513449014" sldId="270"/>
            <ac:spMk id="35" creationId="{70BEB1E7-2F88-40BC-B73D-42E5B6F80BFC}"/>
          </ac:spMkLst>
        </pc:spChg>
        <pc:grpChg chg="add del">
          <ac:chgData name="Petr Hlávka" userId="84c1f4a7-7c19-4b69-aa04-d875a55298ba" providerId="ADAL" clId="{BDC98EFC-599D-426C-BBAF-B5E89724DE4A}" dt="2023-11-10T09:05:33.846" v="33" actId="26606"/>
          <ac:grpSpMkLst>
            <pc:docMk/>
            <pc:sldMk cId="1513449014" sldId="270"/>
            <ac:grpSpMk id="16" creationId="{1DE889C7-FAD6-4397-98E2-05D503484459}"/>
          </ac:grpSpMkLst>
        </pc:grpChg>
        <pc:picChg chg="mod">
          <ac:chgData name="Petr Hlávka" userId="84c1f4a7-7c19-4b69-aa04-d875a55298ba" providerId="ADAL" clId="{BDC98EFC-599D-426C-BBAF-B5E89724DE4A}" dt="2023-11-10T09:05:33.846" v="33" actId="26606"/>
          <ac:picMkLst>
            <pc:docMk/>
            <pc:sldMk cId="1513449014" sldId="270"/>
            <ac:picMk id="5" creationId="{D7A65437-01CA-C35A-9443-D84C3D9CACB3}"/>
          </ac:picMkLst>
        </pc:picChg>
        <pc:picChg chg="mod ord">
          <ac:chgData name="Petr Hlávka" userId="84c1f4a7-7c19-4b69-aa04-d875a55298ba" providerId="ADAL" clId="{BDC98EFC-599D-426C-BBAF-B5E89724DE4A}" dt="2023-11-10T09:05:33.846" v="33" actId="26606"/>
          <ac:picMkLst>
            <pc:docMk/>
            <pc:sldMk cId="1513449014" sldId="270"/>
            <ac:picMk id="7" creationId="{A0D15582-393C-7C10-70DD-E68894CCC25E}"/>
          </ac:picMkLst>
        </pc:picChg>
      </pc:sldChg>
      <pc:sldChg chg="del">
        <pc:chgData name="Petr Hlávka" userId="84c1f4a7-7c19-4b69-aa04-d875a55298ba" providerId="ADAL" clId="{BDC98EFC-599D-426C-BBAF-B5E89724DE4A}" dt="2023-11-10T09:05:24.785" v="30" actId="47"/>
        <pc:sldMkLst>
          <pc:docMk/>
          <pc:sldMk cId="4022249497" sldId="271"/>
        </pc:sldMkLst>
      </pc:sldChg>
      <pc:sldChg chg="ord">
        <pc:chgData name="Petr Hlávka" userId="84c1f4a7-7c19-4b69-aa04-d875a55298ba" providerId="ADAL" clId="{BDC98EFC-599D-426C-BBAF-B5E89724DE4A}" dt="2023-11-10T09:47:26.046" v="106"/>
        <pc:sldMkLst>
          <pc:docMk/>
          <pc:sldMk cId="3457373028" sldId="272"/>
        </pc:sldMkLst>
      </pc:sldChg>
      <pc:sldChg chg="modSp mod">
        <pc:chgData name="Petr Hlávka" userId="84c1f4a7-7c19-4b69-aa04-d875a55298ba" providerId="ADAL" clId="{BDC98EFC-599D-426C-BBAF-B5E89724DE4A}" dt="2023-11-10T10:19:17.792" v="116" actId="255"/>
        <pc:sldMkLst>
          <pc:docMk/>
          <pc:sldMk cId="250516522" sldId="274"/>
        </pc:sldMkLst>
        <pc:spChg chg="mod">
          <ac:chgData name="Petr Hlávka" userId="84c1f4a7-7c19-4b69-aa04-d875a55298ba" providerId="ADAL" clId="{BDC98EFC-599D-426C-BBAF-B5E89724DE4A}" dt="2023-11-10T10:19:17.792" v="116" actId="255"/>
          <ac:spMkLst>
            <pc:docMk/>
            <pc:sldMk cId="250516522" sldId="274"/>
            <ac:spMk id="3" creationId="{48775745-7FB8-4EB1-1EE2-5744726F594E}"/>
          </ac:spMkLst>
        </pc:spChg>
      </pc:sldChg>
      <pc:sldChg chg="addSp delSp modSp add mod setBg delDesignElem">
        <pc:chgData name="Petr Hlávka" userId="84c1f4a7-7c19-4b69-aa04-d875a55298ba" providerId="ADAL" clId="{BDC98EFC-599D-426C-BBAF-B5E89724DE4A}" dt="2023-11-10T09:01:30.976" v="29" actId="26606"/>
        <pc:sldMkLst>
          <pc:docMk/>
          <pc:sldMk cId="2581671942" sldId="281"/>
        </pc:sldMkLst>
        <pc:spChg chg="mod">
          <ac:chgData name="Petr Hlávka" userId="84c1f4a7-7c19-4b69-aa04-d875a55298ba" providerId="ADAL" clId="{BDC98EFC-599D-426C-BBAF-B5E89724DE4A}" dt="2023-11-10T09:01:30.976" v="29" actId="26606"/>
          <ac:spMkLst>
            <pc:docMk/>
            <pc:sldMk cId="2581671942" sldId="281"/>
            <ac:spMk id="2" creationId="{C4D1798E-32EA-C756-CD16-AB929CD51F08}"/>
          </ac:spMkLst>
        </pc:spChg>
        <pc:spChg chg="mod">
          <ac:chgData name="Petr Hlávka" userId="84c1f4a7-7c19-4b69-aa04-d875a55298ba" providerId="ADAL" clId="{BDC98EFC-599D-426C-BBAF-B5E89724DE4A}" dt="2023-11-10T09:01:30.976" v="29" actId="26606"/>
          <ac:spMkLst>
            <pc:docMk/>
            <pc:sldMk cId="2581671942" sldId="281"/>
            <ac:spMk id="3" creationId="{6A4C62A9-7AE6-41C9-80A0-126853D8BC07}"/>
          </ac:spMkLst>
        </pc:spChg>
        <pc:spChg chg="add">
          <ac:chgData name="Petr Hlávka" userId="84c1f4a7-7c19-4b69-aa04-d875a55298ba" providerId="ADAL" clId="{BDC98EFC-599D-426C-BBAF-B5E89724DE4A}" dt="2023-11-10T09:01:30.976" v="29" actId="26606"/>
          <ac:spMkLst>
            <pc:docMk/>
            <pc:sldMk cId="2581671942" sldId="281"/>
            <ac:spMk id="6" creationId="{2B97F24A-32CE-4C1C-A50D-3016B394DCFB}"/>
          </ac:spMkLst>
        </pc:spChg>
        <pc:spChg chg="add">
          <ac:chgData name="Petr Hlávka" userId="84c1f4a7-7c19-4b69-aa04-d875a55298ba" providerId="ADAL" clId="{BDC98EFC-599D-426C-BBAF-B5E89724DE4A}" dt="2023-11-10T09:01:30.976" v="29" actId="26606"/>
          <ac:spMkLst>
            <pc:docMk/>
            <pc:sldMk cId="2581671942" sldId="281"/>
            <ac:spMk id="7" creationId="{CD8B4F24-440B-49E9-B85D-733523DC064B}"/>
          </ac:spMkLst>
        </pc:spChg>
        <pc:spChg chg="del">
          <ac:chgData name="Petr Hlávka" userId="84c1f4a7-7c19-4b69-aa04-d875a55298ba" providerId="ADAL" clId="{BDC98EFC-599D-426C-BBAF-B5E89724DE4A}" dt="2023-11-10T08:59:44.039" v="1"/>
          <ac:spMkLst>
            <pc:docMk/>
            <pc:sldMk cId="2581671942" sldId="281"/>
            <ac:spMk id="9" creationId="{1BB56EB9-078F-4952-AC1F-149C7A0AE4D5}"/>
          </ac:spMkLst>
        </pc:spChg>
        <pc:spChg chg="del">
          <ac:chgData name="Petr Hlávka" userId="84c1f4a7-7c19-4b69-aa04-d875a55298ba" providerId="ADAL" clId="{BDC98EFC-599D-426C-BBAF-B5E89724DE4A}" dt="2023-11-10T08:59:44.039" v="1"/>
          <ac:spMkLst>
            <pc:docMk/>
            <pc:sldMk cId="2581671942" sldId="281"/>
            <ac:spMk id="11" creationId="{D3772EE4-ED5E-4D3A-A306-B22CF866786D}"/>
          </ac:spMkLst>
        </pc:spChg>
        <pc:spChg chg="del">
          <ac:chgData name="Petr Hlávka" userId="84c1f4a7-7c19-4b69-aa04-d875a55298ba" providerId="ADAL" clId="{BDC98EFC-599D-426C-BBAF-B5E89724DE4A}" dt="2023-11-10T08:59:44.039" v="1"/>
          <ac:spMkLst>
            <pc:docMk/>
            <pc:sldMk cId="2581671942" sldId="281"/>
            <ac:spMk id="13" creationId="{10058680-D07C-4893-B2B7-91543F18AB32}"/>
          </ac:spMkLst>
        </pc:spChg>
        <pc:spChg chg="del">
          <ac:chgData name="Petr Hlávka" userId="84c1f4a7-7c19-4b69-aa04-d875a55298ba" providerId="ADAL" clId="{BDC98EFC-599D-426C-BBAF-B5E89724DE4A}" dt="2023-11-10T08:59:44.039" v="1"/>
          <ac:spMkLst>
            <pc:docMk/>
            <pc:sldMk cId="2581671942" sldId="281"/>
            <ac:spMk id="15" creationId="{7B42427A-0A1F-4A55-8705-D9179F1E0CFB}"/>
          </ac:spMkLst>
        </pc:spChg>
        <pc:spChg chg="del">
          <ac:chgData name="Petr Hlávka" userId="84c1f4a7-7c19-4b69-aa04-d875a55298ba" providerId="ADAL" clId="{BDC98EFC-599D-426C-BBAF-B5E89724DE4A}" dt="2023-11-10T08:59:44.039" v="1"/>
          <ac:spMkLst>
            <pc:docMk/>
            <pc:sldMk cId="2581671942" sldId="281"/>
            <ac:spMk id="17" creationId="{EE54A6FE-D8CB-48A3-900B-053D4EBD3B85}"/>
          </ac:spMkLst>
        </pc:spChg>
        <pc:picChg chg="mod">
          <ac:chgData name="Petr Hlávka" userId="84c1f4a7-7c19-4b69-aa04-d875a55298ba" providerId="ADAL" clId="{BDC98EFC-599D-426C-BBAF-B5E89724DE4A}" dt="2023-11-10T09:01:30.976" v="29" actId="26606"/>
          <ac:picMkLst>
            <pc:docMk/>
            <pc:sldMk cId="2581671942" sldId="281"/>
            <ac:picMk id="4" creationId="{17ADDBE6-1807-7CF0-7D62-78EF9D048187}"/>
          </ac:picMkLst>
        </pc:picChg>
      </pc:sldChg>
      <pc:sldChg chg="delSp add setBg delDesignElem">
        <pc:chgData name="Petr Hlávka" userId="84c1f4a7-7c19-4b69-aa04-d875a55298ba" providerId="ADAL" clId="{BDC98EFC-599D-426C-BBAF-B5E89724DE4A}" dt="2023-11-10T13:31:20.093" v="118"/>
        <pc:sldMkLst>
          <pc:docMk/>
          <pc:sldMk cId="285066776" sldId="282"/>
        </pc:sldMkLst>
        <pc:spChg chg="del">
          <ac:chgData name="Petr Hlávka" userId="84c1f4a7-7c19-4b69-aa04-d875a55298ba" providerId="ADAL" clId="{BDC98EFC-599D-426C-BBAF-B5E89724DE4A}" dt="2023-11-10T13:31:20.093" v="118"/>
          <ac:spMkLst>
            <pc:docMk/>
            <pc:sldMk cId="285066776" sldId="282"/>
            <ac:spMk id="23" creationId="{5E4165CA-2930-4841-AFB7-DD41E95F2DE1}"/>
          </ac:spMkLst>
        </pc:spChg>
        <pc:spChg chg="del">
          <ac:chgData name="Petr Hlávka" userId="84c1f4a7-7c19-4b69-aa04-d875a55298ba" providerId="ADAL" clId="{BDC98EFC-599D-426C-BBAF-B5E89724DE4A}" dt="2023-11-10T13:31:20.093" v="118"/>
          <ac:spMkLst>
            <pc:docMk/>
            <pc:sldMk cId="285066776" sldId="282"/>
            <ac:spMk id="25" creationId="{D8BE8C52-9C3E-4691-A186-7582BDF4BE54}"/>
          </ac:spMkLst>
        </pc:spChg>
        <pc:cxnChg chg="del">
          <ac:chgData name="Petr Hlávka" userId="84c1f4a7-7c19-4b69-aa04-d875a55298ba" providerId="ADAL" clId="{BDC98EFC-599D-426C-BBAF-B5E89724DE4A}" dt="2023-11-10T13:31:20.093" v="118"/>
          <ac:cxnSpMkLst>
            <pc:docMk/>
            <pc:sldMk cId="285066776" sldId="282"/>
            <ac:cxnSpMk id="9" creationId="{4436E0F2-A64B-471E-93C0-8DFE08CC57C8}"/>
          </ac:cxnSpMkLst>
        </pc:cxnChg>
        <pc:cxnChg chg="del">
          <ac:chgData name="Petr Hlávka" userId="84c1f4a7-7c19-4b69-aa04-d875a55298ba" providerId="ADAL" clId="{BDC98EFC-599D-426C-BBAF-B5E89724DE4A}" dt="2023-11-10T13:31:20.093" v="118"/>
          <ac:cxnSpMkLst>
            <pc:docMk/>
            <pc:sldMk cId="285066776" sldId="282"/>
            <ac:cxnSpMk id="11" creationId="{DC1E3AB1-2A8C-4607-9FAE-D8BDB280FE1A}"/>
          </ac:cxnSpMkLst>
        </pc:cxnChg>
        <pc:cxnChg chg="del">
          <ac:chgData name="Petr Hlávka" userId="84c1f4a7-7c19-4b69-aa04-d875a55298ba" providerId="ADAL" clId="{BDC98EFC-599D-426C-BBAF-B5E89724DE4A}" dt="2023-11-10T13:31:20.093" v="118"/>
          <ac:cxnSpMkLst>
            <pc:docMk/>
            <pc:sldMk cId="285066776" sldId="282"/>
            <ac:cxnSpMk id="13" creationId="{26D66059-832F-40B6-A35F-F56C8F38A1E7}"/>
          </ac:cxnSpMkLst>
        </pc:cxnChg>
        <pc:cxnChg chg="del">
          <ac:chgData name="Petr Hlávka" userId="84c1f4a7-7c19-4b69-aa04-d875a55298ba" providerId="ADAL" clId="{BDC98EFC-599D-426C-BBAF-B5E89724DE4A}" dt="2023-11-10T13:31:20.093" v="118"/>
          <ac:cxnSpMkLst>
            <pc:docMk/>
            <pc:sldMk cId="285066776" sldId="282"/>
            <ac:cxnSpMk id="15" creationId="{A515E2ED-7EA9-448D-83FA-54C3DF9723BD}"/>
          </ac:cxnSpMkLst>
        </pc:cxnChg>
        <pc:cxnChg chg="del">
          <ac:chgData name="Petr Hlávka" userId="84c1f4a7-7c19-4b69-aa04-d875a55298ba" providerId="ADAL" clId="{BDC98EFC-599D-426C-BBAF-B5E89724DE4A}" dt="2023-11-10T13:31:20.093" v="118"/>
          <ac:cxnSpMkLst>
            <pc:docMk/>
            <pc:sldMk cId="285066776" sldId="282"/>
            <ac:cxnSpMk id="17" creationId="{20595356-EABD-4767-AC9D-EA21FF115EC0}"/>
          </ac:cxnSpMkLst>
        </pc:cxnChg>
        <pc:cxnChg chg="del">
          <ac:chgData name="Petr Hlávka" userId="84c1f4a7-7c19-4b69-aa04-d875a55298ba" providerId="ADAL" clId="{BDC98EFC-599D-426C-BBAF-B5E89724DE4A}" dt="2023-11-10T13:31:20.093" v="118"/>
          <ac:cxnSpMkLst>
            <pc:docMk/>
            <pc:sldMk cId="285066776" sldId="282"/>
            <ac:cxnSpMk id="19" creationId="{28CD9F06-9628-469C-B788-A894E3E08281}"/>
          </ac:cxnSpMkLst>
        </pc:cxnChg>
        <pc:cxnChg chg="del">
          <ac:chgData name="Petr Hlávka" userId="84c1f4a7-7c19-4b69-aa04-d875a55298ba" providerId="ADAL" clId="{BDC98EFC-599D-426C-BBAF-B5E89724DE4A}" dt="2023-11-10T13:31:20.093" v="118"/>
          <ac:cxnSpMkLst>
            <pc:docMk/>
            <pc:sldMk cId="285066776" sldId="282"/>
            <ac:cxnSpMk id="21" creationId="{8550A431-0B61-421B-B4B7-24C0CFF0F938}"/>
          </ac:cxnSpMkLst>
        </pc:cxnChg>
      </pc:sldChg>
      <pc:sldChg chg="delSp add del setBg delDesignElem">
        <pc:chgData name="Petr Hlávka" userId="84c1f4a7-7c19-4b69-aa04-d875a55298ba" providerId="ADAL" clId="{BDC98EFC-599D-426C-BBAF-B5E89724DE4A}" dt="2023-11-10T09:45:03.299" v="83" actId="47"/>
        <pc:sldMkLst>
          <pc:docMk/>
          <pc:sldMk cId="1482371196" sldId="282"/>
        </pc:sldMkLst>
        <pc:spChg chg="del">
          <ac:chgData name="Petr Hlávka" userId="84c1f4a7-7c19-4b69-aa04-d875a55298ba" providerId="ADAL" clId="{BDC98EFC-599D-426C-BBAF-B5E89724DE4A}" dt="2023-11-10T09:06:56.544" v="35"/>
          <ac:spMkLst>
            <pc:docMk/>
            <pc:sldMk cId="1482371196" sldId="282"/>
            <ac:spMk id="12" creationId="{1BB56EB9-078F-4952-AC1F-149C7A0AE4D5}"/>
          </ac:spMkLst>
        </pc:spChg>
        <pc:spChg chg="del">
          <ac:chgData name="Petr Hlávka" userId="84c1f4a7-7c19-4b69-aa04-d875a55298ba" providerId="ADAL" clId="{BDC98EFC-599D-426C-BBAF-B5E89724DE4A}" dt="2023-11-10T09:06:56.544" v="35"/>
          <ac:spMkLst>
            <pc:docMk/>
            <pc:sldMk cId="1482371196" sldId="282"/>
            <ac:spMk id="14" creationId="{D3772EE4-ED5E-4D3A-A306-B22CF866786D}"/>
          </ac:spMkLst>
        </pc:spChg>
        <pc:spChg chg="del">
          <ac:chgData name="Petr Hlávka" userId="84c1f4a7-7c19-4b69-aa04-d875a55298ba" providerId="ADAL" clId="{BDC98EFC-599D-426C-BBAF-B5E89724DE4A}" dt="2023-11-10T09:06:56.544" v="35"/>
          <ac:spMkLst>
            <pc:docMk/>
            <pc:sldMk cId="1482371196" sldId="282"/>
            <ac:spMk id="16" creationId="{10058680-D07C-4893-B2B7-91543F18AB32}"/>
          </ac:spMkLst>
        </pc:spChg>
        <pc:spChg chg="del">
          <ac:chgData name="Petr Hlávka" userId="84c1f4a7-7c19-4b69-aa04-d875a55298ba" providerId="ADAL" clId="{BDC98EFC-599D-426C-BBAF-B5E89724DE4A}" dt="2023-11-10T09:06:56.544" v="35"/>
          <ac:spMkLst>
            <pc:docMk/>
            <pc:sldMk cId="1482371196" sldId="282"/>
            <ac:spMk id="18" creationId="{7B42427A-0A1F-4A55-8705-D9179F1E0CFB}"/>
          </ac:spMkLst>
        </pc:spChg>
        <pc:spChg chg="del">
          <ac:chgData name="Petr Hlávka" userId="84c1f4a7-7c19-4b69-aa04-d875a55298ba" providerId="ADAL" clId="{BDC98EFC-599D-426C-BBAF-B5E89724DE4A}" dt="2023-11-10T09:06:56.544" v="35"/>
          <ac:spMkLst>
            <pc:docMk/>
            <pc:sldMk cId="1482371196" sldId="282"/>
            <ac:spMk id="20" creationId="{EE54A6FE-D8CB-48A3-900B-053D4EBD3B85}"/>
          </ac:spMkLst>
        </pc:spChg>
      </pc:sldChg>
      <pc:sldChg chg="delSp modSp add del mod setBg delDesignElem">
        <pc:chgData name="Petr Hlávka" userId="84c1f4a7-7c19-4b69-aa04-d875a55298ba" providerId="ADAL" clId="{BDC98EFC-599D-426C-BBAF-B5E89724DE4A}" dt="2023-11-10T09:43:05.723" v="72" actId="47"/>
        <pc:sldMkLst>
          <pc:docMk/>
          <pc:sldMk cId="3885900760" sldId="283"/>
        </pc:sldMkLst>
        <pc:spChg chg="mod">
          <ac:chgData name="Petr Hlávka" userId="84c1f4a7-7c19-4b69-aa04-d875a55298ba" providerId="ADAL" clId="{BDC98EFC-599D-426C-BBAF-B5E89724DE4A}" dt="2023-11-10T09:07:20.114" v="38" actId="207"/>
          <ac:spMkLst>
            <pc:docMk/>
            <pc:sldMk cId="3885900760" sldId="283"/>
            <ac:spMk id="2" creationId="{742032D9-A23C-BC76-6011-8B0228510C76}"/>
          </ac:spMkLst>
        </pc:spChg>
        <pc:spChg chg="del">
          <ac:chgData name="Petr Hlávka" userId="84c1f4a7-7c19-4b69-aa04-d875a55298ba" providerId="ADAL" clId="{BDC98EFC-599D-426C-BBAF-B5E89724DE4A}" dt="2023-11-10T09:07:13.225" v="37"/>
          <ac:spMkLst>
            <pc:docMk/>
            <pc:sldMk cId="3885900760" sldId="283"/>
            <ac:spMk id="12" creationId="{1BB56EB9-078F-4952-AC1F-149C7A0AE4D5}"/>
          </ac:spMkLst>
        </pc:spChg>
        <pc:spChg chg="del">
          <ac:chgData name="Petr Hlávka" userId="84c1f4a7-7c19-4b69-aa04-d875a55298ba" providerId="ADAL" clId="{BDC98EFC-599D-426C-BBAF-B5E89724DE4A}" dt="2023-11-10T09:07:13.225" v="37"/>
          <ac:spMkLst>
            <pc:docMk/>
            <pc:sldMk cId="3885900760" sldId="283"/>
            <ac:spMk id="14" creationId="{D3772EE4-ED5E-4D3A-A306-B22CF866786D}"/>
          </ac:spMkLst>
        </pc:spChg>
        <pc:spChg chg="del">
          <ac:chgData name="Petr Hlávka" userId="84c1f4a7-7c19-4b69-aa04-d875a55298ba" providerId="ADAL" clId="{BDC98EFC-599D-426C-BBAF-B5E89724DE4A}" dt="2023-11-10T09:07:13.225" v="37"/>
          <ac:spMkLst>
            <pc:docMk/>
            <pc:sldMk cId="3885900760" sldId="283"/>
            <ac:spMk id="16" creationId="{10058680-D07C-4893-B2B7-91543F18AB32}"/>
          </ac:spMkLst>
        </pc:spChg>
        <pc:spChg chg="del">
          <ac:chgData name="Petr Hlávka" userId="84c1f4a7-7c19-4b69-aa04-d875a55298ba" providerId="ADAL" clId="{BDC98EFC-599D-426C-BBAF-B5E89724DE4A}" dt="2023-11-10T09:07:13.225" v="37"/>
          <ac:spMkLst>
            <pc:docMk/>
            <pc:sldMk cId="3885900760" sldId="283"/>
            <ac:spMk id="18" creationId="{7B42427A-0A1F-4A55-8705-D9179F1E0CFB}"/>
          </ac:spMkLst>
        </pc:spChg>
        <pc:spChg chg="del">
          <ac:chgData name="Petr Hlávka" userId="84c1f4a7-7c19-4b69-aa04-d875a55298ba" providerId="ADAL" clId="{BDC98EFC-599D-426C-BBAF-B5E89724DE4A}" dt="2023-11-10T09:07:13.225" v="37"/>
          <ac:spMkLst>
            <pc:docMk/>
            <pc:sldMk cId="3885900760" sldId="283"/>
            <ac:spMk id="20" creationId="{EE54A6FE-D8CB-48A3-900B-053D4EBD3B85}"/>
          </ac:spMkLst>
        </pc:spChg>
        <pc:picChg chg="mod">
          <ac:chgData name="Petr Hlávka" userId="84c1f4a7-7c19-4b69-aa04-d875a55298ba" providerId="ADAL" clId="{BDC98EFC-599D-426C-BBAF-B5E89724DE4A}" dt="2023-11-10T09:42:58.056" v="71" actId="14100"/>
          <ac:picMkLst>
            <pc:docMk/>
            <pc:sldMk cId="3885900760" sldId="283"/>
            <ac:picMk id="5" creationId="{A357AE1A-189F-6CC0-3139-516F19F9A369}"/>
          </ac:picMkLst>
        </pc:picChg>
      </pc:sldChg>
      <pc:sldChg chg="addSp delSp modSp new mod setBg">
        <pc:chgData name="Petr Hlávka" userId="84c1f4a7-7c19-4b69-aa04-d875a55298ba" providerId="ADAL" clId="{BDC98EFC-599D-426C-BBAF-B5E89724DE4A}" dt="2023-11-10T09:19:22.173" v="68" actId="26606"/>
        <pc:sldMkLst>
          <pc:docMk/>
          <pc:sldMk cId="2634516506" sldId="284"/>
        </pc:sldMkLst>
        <pc:spChg chg="add del">
          <ac:chgData name="Petr Hlávka" userId="84c1f4a7-7c19-4b69-aa04-d875a55298ba" providerId="ADAL" clId="{BDC98EFC-599D-426C-BBAF-B5E89724DE4A}" dt="2023-11-10T09:19:14.235" v="65" actId="26606"/>
          <ac:spMkLst>
            <pc:docMk/>
            <pc:sldMk cId="2634516506" sldId="284"/>
            <ac:spMk id="2" creationId="{A56B1D7D-D578-7079-AE7A-CD0DD73964A2}"/>
          </ac:spMkLst>
        </pc:spChg>
        <pc:spChg chg="del">
          <ac:chgData name="Petr Hlávka" userId="84c1f4a7-7c19-4b69-aa04-d875a55298ba" providerId="ADAL" clId="{BDC98EFC-599D-426C-BBAF-B5E89724DE4A}" dt="2023-11-10T09:18:38.615" v="54" actId="931"/>
          <ac:spMkLst>
            <pc:docMk/>
            <pc:sldMk cId="2634516506" sldId="284"/>
            <ac:spMk id="3" creationId="{37C350E8-FC7B-01A5-5E1A-207996AD714E}"/>
          </ac:spMkLst>
        </pc:spChg>
        <pc:spChg chg="add del">
          <ac:chgData name="Petr Hlávka" userId="84c1f4a7-7c19-4b69-aa04-d875a55298ba" providerId="ADAL" clId="{BDC98EFC-599D-426C-BBAF-B5E89724DE4A}" dt="2023-11-10T09:19:14.235" v="64" actId="26606"/>
          <ac:spMkLst>
            <pc:docMk/>
            <pc:sldMk cId="2634516506" sldId="284"/>
            <ac:spMk id="9" creationId="{CC828FEC-0A2C-B175-8BDA-21FF5506EB52}"/>
          </ac:spMkLst>
        </pc:spChg>
        <pc:spChg chg="add del">
          <ac:chgData name="Petr Hlávka" userId="84c1f4a7-7c19-4b69-aa04-d875a55298ba" providerId="ADAL" clId="{BDC98EFC-599D-426C-BBAF-B5E89724DE4A}" dt="2023-11-10T09:18:48.218" v="58" actId="26606"/>
          <ac:spMkLst>
            <pc:docMk/>
            <pc:sldMk cId="2634516506" sldId="284"/>
            <ac:spMk id="10" creationId="{E2BA2BD9-7B54-4190-8F06-3EF3658A0020}"/>
          </ac:spMkLst>
        </pc:spChg>
        <pc:spChg chg="add del">
          <ac:chgData name="Petr Hlávka" userId="84c1f4a7-7c19-4b69-aa04-d875a55298ba" providerId="ADAL" clId="{BDC98EFC-599D-426C-BBAF-B5E89724DE4A}" dt="2023-11-10T09:19:14.235" v="64" actId="26606"/>
          <ac:spMkLst>
            <pc:docMk/>
            <pc:sldMk cId="2634516506" sldId="284"/>
            <ac:spMk id="12" creationId="{32AEEBC8-9D30-42EF-95F2-386C2653FBF0}"/>
          </ac:spMkLst>
        </pc:spChg>
        <pc:spChg chg="add del">
          <ac:chgData name="Petr Hlávka" userId="84c1f4a7-7c19-4b69-aa04-d875a55298ba" providerId="ADAL" clId="{BDC98EFC-599D-426C-BBAF-B5E89724DE4A}" dt="2023-11-10T09:19:14.235" v="64" actId="26606"/>
          <ac:spMkLst>
            <pc:docMk/>
            <pc:sldMk cId="2634516506" sldId="284"/>
            <ac:spMk id="14" creationId="{2E92FA66-67D7-4CB4-94D3-E643A9AD4757}"/>
          </ac:spMkLst>
        </pc:spChg>
        <pc:spChg chg="add del">
          <ac:chgData name="Petr Hlávka" userId="84c1f4a7-7c19-4b69-aa04-d875a55298ba" providerId="ADAL" clId="{BDC98EFC-599D-426C-BBAF-B5E89724DE4A}" dt="2023-11-10T09:19:14.235" v="64" actId="26606"/>
          <ac:spMkLst>
            <pc:docMk/>
            <pc:sldMk cId="2634516506" sldId="284"/>
            <ac:spMk id="17" creationId="{A56B1D7D-D578-7079-AE7A-CD0DD73964A2}"/>
          </ac:spMkLst>
        </pc:spChg>
        <pc:spChg chg="add del">
          <ac:chgData name="Petr Hlávka" userId="84c1f4a7-7c19-4b69-aa04-d875a55298ba" providerId="ADAL" clId="{BDC98EFC-599D-426C-BBAF-B5E89724DE4A}" dt="2023-11-10T09:19:22.173" v="68" actId="26606"/>
          <ac:spMkLst>
            <pc:docMk/>
            <pc:sldMk cId="2634516506" sldId="284"/>
            <ac:spMk id="19" creationId="{DC6BEC6B-5C77-412D-B45A-5B0F46FEDAC7}"/>
          </ac:spMkLst>
        </pc:spChg>
        <pc:spChg chg="add del">
          <ac:chgData name="Petr Hlávka" userId="84c1f4a7-7c19-4b69-aa04-d875a55298ba" providerId="ADAL" clId="{BDC98EFC-599D-426C-BBAF-B5E89724DE4A}" dt="2023-11-10T09:19:19.916" v="67" actId="478"/>
          <ac:spMkLst>
            <pc:docMk/>
            <pc:sldMk cId="2634516506" sldId="284"/>
            <ac:spMk id="20" creationId="{A56B1D7D-D578-7079-AE7A-CD0DD73964A2}"/>
          </ac:spMkLst>
        </pc:spChg>
        <pc:spChg chg="add del">
          <ac:chgData name="Petr Hlávka" userId="84c1f4a7-7c19-4b69-aa04-d875a55298ba" providerId="ADAL" clId="{BDC98EFC-599D-426C-BBAF-B5E89724DE4A}" dt="2023-11-10T09:19:17.279" v="66" actId="478"/>
          <ac:spMkLst>
            <pc:docMk/>
            <pc:sldMk cId="2634516506" sldId="284"/>
            <ac:spMk id="21" creationId="{2EF4747C-E88A-1945-B23D-C39E340AD8A5}"/>
          </ac:spMkLst>
        </pc:spChg>
        <pc:grpChg chg="add del">
          <ac:chgData name="Petr Hlávka" userId="84c1f4a7-7c19-4b69-aa04-d875a55298ba" providerId="ADAL" clId="{BDC98EFC-599D-426C-BBAF-B5E89724DE4A}" dt="2023-11-10T09:18:54.101" v="60" actId="26606"/>
          <ac:grpSpMkLst>
            <pc:docMk/>
            <pc:sldMk cId="2634516506" sldId="284"/>
            <ac:grpSpMk id="13" creationId="{069C9563-3F88-F4E8-69B1-522A21F2EAD7}"/>
          </ac:grpSpMkLst>
        </pc:grpChg>
        <pc:picChg chg="add mod">
          <ac:chgData name="Petr Hlávka" userId="84c1f4a7-7c19-4b69-aa04-d875a55298ba" providerId="ADAL" clId="{BDC98EFC-599D-426C-BBAF-B5E89724DE4A}" dt="2023-11-10T09:19:22.173" v="68" actId="26606"/>
          <ac:picMkLst>
            <pc:docMk/>
            <pc:sldMk cId="2634516506" sldId="284"/>
            <ac:picMk id="5" creationId="{CAD77794-B63A-79CA-D06F-116365374C8D}"/>
          </ac:picMkLst>
        </pc:picChg>
        <pc:cxnChg chg="add del">
          <ac:chgData name="Petr Hlávka" userId="84c1f4a7-7c19-4b69-aa04-d875a55298ba" providerId="ADAL" clId="{BDC98EFC-599D-426C-BBAF-B5E89724DE4A}" dt="2023-11-10T09:19:05.270" v="62" actId="26606"/>
          <ac:cxnSpMkLst>
            <pc:docMk/>
            <pc:sldMk cId="2634516506" sldId="284"/>
            <ac:cxnSpMk id="15" creationId="{1D2C85F1-A25E-ACF0-F435-AF8D6EFBDCF5}"/>
          </ac:cxnSpMkLst>
        </pc:cxnChg>
      </pc:sldChg>
      <pc:sldChg chg="delSp add del ord setBg delDesignElem">
        <pc:chgData name="Petr Hlávka" userId="84c1f4a7-7c19-4b69-aa04-d875a55298ba" providerId="ADAL" clId="{BDC98EFC-599D-426C-BBAF-B5E89724DE4A}" dt="2023-11-10T09:44:48.654" v="82" actId="47"/>
        <pc:sldMkLst>
          <pc:docMk/>
          <pc:sldMk cId="1039106807" sldId="285"/>
        </pc:sldMkLst>
        <pc:spChg chg="del">
          <ac:chgData name="Petr Hlávka" userId="84c1f4a7-7c19-4b69-aa04-d875a55298ba" providerId="ADAL" clId="{BDC98EFC-599D-426C-BBAF-B5E89724DE4A}" dt="2023-11-10T09:43:50.073" v="76"/>
          <ac:spMkLst>
            <pc:docMk/>
            <pc:sldMk cId="1039106807" sldId="285"/>
            <ac:spMk id="9" creationId="{82950D9A-4705-4314-961A-4F88B2CE412D}"/>
          </ac:spMkLst>
        </pc:spChg>
        <pc:spChg chg="del">
          <ac:chgData name="Petr Hlávka" userId="84c1f4a7-7c19-4b69-aa04-d875a55298ba" providerId="ADAL" clId="{BDC98EFC-599D-426C-BBAF-B5E89724DE4A}" dt="2023-11-10T09:43:50.073" v="76"/>
          <ac:spMkLst>
            <pc:docMk/>
            <pc:sldMk cId="1039106807" sldId="285"/>
            <ac:spMk id="11" creationId="{B13969F2-ED52-4E5C-B3FC-01E01B8B9FBC}"/>
          </ac:spMkLst>
        </pc:spChg>
        <pc:cxnChg chg="del">
          <ac:chgData name="Petr Hlávka" userId="84c1f4a7-7c19-4b69-aa04-d875a55298ba" providerId="ADAL" clId="{BDC98EFC-599D-426C-BBAF-B5E89724DE4A}" dt="2023-11-10T09:43:50.073" v="76"/>
          <ac:cxnSpMkLst>
            <pc:docMk/>
            <pc:sldMk cId="1039106807" sldId="285"/>
            <ac:cxnSpMk id="13" creationId="{13AC671C-E66F-43C5-A66A-C477339DD232}"/>
          </ac:cxnSpMkLst>
        </pc:cxnChg>
      </pc:sldChg>
      <pc:sldChg chg="delSp add del setBg delDesignElem">
        <pc:chgData name="Petr Hlávka" userId="84c1f4a7-7c19-4b69-aa04-d875a55298ba" providerId="ADAL" clId="{BDC98EFC-599D-426C-BBAF-B5E89724DE4A}" dt="2023-11-10T09:44:43.683" v="81" actId="47"/>
        <pc:sldMkLst>
          <pc:docMk/>
          <pc:sldMk cId="1759171361" sldId="286"/>
        </pc:sldMkLst>
        <pc:spChg chg="del">
          <ac:chgData name="Petr Hlávka" userId="84c1f4a7-7c19-4b69-aa04-d875a55298ba" providerId="ADAL" clId="{BDC98EFC-599D-426C-BBAF-B5E89724DE4A}" dt="2023-11-10T09:44:16.167" v="80"/>
          <ac:spMkLst>
            <pc:docMk/>
            <pc:sldMk cId="1759171361" sldId="286"/>
            <ac:spMk id="32" creationId="{00401440-1DC9-4C9E-A3BA-4DECEEB46503}"/>
          </ac:spMkLst>
        </pc:spChg>
        <pc:spChg chg="del">
          <ac:chgData name="Petr Hlávka" userId="84c1f4a7-7c19-4b69-aa04-d875a55298ba" providerId="ADAL" clId="{BDC98EFC-599D-426C-BBAF-B5E89724DE4A}" dt="2023-11-10T09:44:16.167" v="80"/>
          <ac:spMkLst>
            <pc:docMk/>
            <pc:sldMk cId="1759171361" sldId="286"/>
            <ac:spMk id="36" creationId="{36B822CC-7DA9-4417-AA94-64CEB676F0B8}"/>
          </ac:spMkLst>
        </pc:spChg>
        <pc:spChg chg="del">
          <ac:chgData name="Petr Hlávka" userId="84c1f4a7-7c19-4b69-aa04-d875a55298ba" providerId="ADAL" clId="{BDC98EFC-599D-426C-BBAF-B5E89724DE4A}" dt="2023-11-10T09:44:16.167" v="80"/>
          <ac:spMkLst>
            <pc:docMk/>
            <pc:sldMk cId="1759171361" sldId="286"/>
            <ac:spMk id="38" creationId="{AFA01E88-71CC-4FF3-9E81-51E0C32B45E4}"/>
          </ac:spMkLst>
        </pc:spChg>
        <pc:cxnChg chg="del">
          <ac:chgData name="Petr Hlávka" userId="84c1f4a7-7c19-4b69-aa04-d875a55298ba" providerId="ADAL" clId="{BDC98EFC-599D-426C-BBAF-B5E89724DE4A}" dt="2023-11-10T09:44:16.167" v="80"/>
          <ac:cxnSpMkLst>
            <pc:docMk/>
            <pc:sldMk cId="1759171361" sldId="286"/>
            <ac:cxnSpMk id="34" creationId="{EEE3F140-02CB-4BBC-ABC0-8BF046C9D1B8}"/>
          </ac:cxnSpMkLst>
        </pc:cxnChg>
      </pc:sldChg>
    </pc:docChg>
  </pc:docChgLst>
  <pc:docChgLst>
    <pc:chgData name="Petr Hlávka" userId="84c1f4a7-7c19-4b69-aa04-d875a55298ba" providerId="ADAL" clId="{2BF96F17-ED92-426E-A0D1-4053C90CF14F}"/>
    <pc:docChg chg="undo custSel addSld delSld modSld sldOrd">
      <pc:chgData name="Petr Hlávka" userId="84c1f4a7-7c19-4b69-aa04-d875a55298ba" providerId="ADAL" clId="{2BF96F17-ED92-426E-A0D1-4053C90CF14F}" dt="2024-01-07T13:43:35.625" v="238" actId="47"/>
      <pc:docMkLst>
        <pc:docMk/>
      </pc:docMkLst>
      <pc:sldChg chg="del ord">
        <pc:chgData name="Petr Hlávka" userId="84c1f4a7-7c19-4b69-aa04-d875a55298ba" providerId="ADAL" clId="{2BF96F17-ED92-426E-A0D1-4053C90CF14F}" dt="2024-01-07T13:31:15.437" v="150" actId="47"/>
        <pc:sldMkLst>
          <pc:docMk/>
          <pc:sldMk cId="3112307420" sldId="256"/>
        </pc:sldMkLst>
      </pc:sldChg>
      <pc:sldChg chg="del">
        <pc:chgData name="Petr Hlávka" userId="84c1f4a7-7c19-4b69-aa04-d875a55298ba" providerId="ADAL" clId="{2BF96F17-ED92-426E-A0D1-4053C90CF14F}" dt="2024-01-07T13:32:10.669" v="154" actId="47"/>
        <pc:sldMkLst>
          <pc:docMk/>
          <pc:sldMk cId="3330267643" sldId="268"/>
        </pc:sldMkLst>
      </pc:sldChg>
      <pc:sldChg chg="del">
        <pc:chgData name="Petr Hlávka" userId="84c1f4a7-7c19-4b69-aa04-d875a55298ba" providerId="ADAL" clId="{2BF96F17-ED92-426E-A0D1-4053C90CF14F}" dt="2024-01-07T13:43:35.625" v="238" actId="47"/>
        <pc:sldMkLst>
          <pc:docMk/>
          <pc:sldMk cId="285066776" sldId="282"/>
        </pc:sldMkLst>
      </pc:sldChg>
      <pc:sldChg chg="del">
        <pc:chgData name="Petr Hlávka" userId="84c1f4a7-7c19-4b69-aa04-d875a55298ba" providerId="ADAL" clId="{2BF96F17-ED92-426E-A0D1-4053C90CF14F}" dt="2024-01-07T13:32:40.887" v="235" actId="47"/>
        <pc:sldMkLst>
          <pc:docMk/>
          <pc:sldMk cId="2634516506" sldId="284"/>
        </pc:sldMkLst>
      </pc:sldChg>
      <pc:sldChg chg="addSp delSp modSp new mod setBg">
        <pc:chgData name="Petr Hlávka" userId="84c1f4a7-7c19-4b69-aa04-d875a55298ba" providerId="ADAL" clId="{2BF96F17-ED92-426E-A0D1-4053C90CF14F}" dt="2024-01-07T13:43:26.254" v="237" actId="20577"/>
        <pc:sldMkLst>
          <pc:docMk/>
          <pc:sldMk cId="2934506831" sldId="285"/>
        </pc:sldMkLst>
        <pc:spChg chg="del">
          <ac:chgData name="Petr Hlávka" userId="84c1f4a7-7c19-4b69-aa04-d875a55298ba" providerId="ADAL" clId="{2BF96F17-ED92-426E-A0D1-4053C90CF14F}" dt="2024-01-07T13:28:31.589" v="1" actId="478"/>
          <ac:spMkLst>
            <pc:docMk/>
            <pc:sldMk cId="2934506831" sldId="285"/>
            <ac:spMk id="2" creationId="{F7D5485C-9D65-3086-C303-180A00E6179A}"/>
          </ac:spMkLst>
        </pc:spChg>
        <pc:spChg chg="mod">
          <ac:chgData name="Petr Hlávka" userId="84c1f4a7-7c19-4b69-aa04-d875a55298ba" providerId="ADAL" clId="{2BF96F17-ED92-426E-A0D1-4053C90CF14F}" dt="2024-01-07T13:43:26.254" v="237" actId="20577"/>
          <ac:spMkLst>
            <pc:docMk/>
            <pc:sldMk cId="2934506831" sldId="285"/>
            <ac:spMk id="3" creationId="{C04C34A2-3C4E-A0DE-B19F-0EA2CAFFBC83}"/>
          </ac:spMkLst>
        </pc:spChg>
        <pc:spChg chg="add">
          <ac:chgData name="Petr Hlávka" userId="84c1f4a7-7c19-4b69-aa04-d875a55298ba" providerId="ADAL" clId="{2BF96F17-ED92-426E-A0D1-4053C90CF14F}" dt="2024-01-07T13:31:34.673" v="153" actId="26606"/>
          <ac:spMkLst>
            <pc:docMk/>
            <pc:sldMk cId="2934506831" sldId="285"/>
            <ac:spMk id="11" creationId="{5871FC61-DD4E-47D4-81FD-8A7E7D12B371}"/>
          </ac:spMkLst>
        </pc:spChg>
        <pc:spChg chg="add">
          <ac:chgData name="Petr Hlávka" userId="84c1f4a7-7c19-4b69-aa04-d875a55298ba" providerId="ADAL" clId="{2BF96F17-ED92-426E-A0D1-4053C90CF14F}" dt="2024-01-07T13:31:34.673" v="153" actId="26606"/>
          <ac:spMkLst>
            <pc:docMk/>
            <pc:sldMk cId="2934506831" sldId="285"/>
            <ac:spMk id="12" creationId="{8181FC64-B306-4821-98E2-780662EFC486}"/>
          </ac:spMkLst>
        </pc:spChg>
        <pc:spChg chg="add">
          <ac:chgData name="Petr Hlávka" userId="84c1f4a7-7c19-4b69-aa04-d875a55298ba" providerId="ADAL" clId="{2BF96F17-ED92-426E-A0D1-4053C90CF14F}" dt="2024-01-07T13:31:34.673" v="153" actId="26606"/>
          <ac:spMkLst>
            <pc:docMk/>
            <pc:sldMk cId="2934506831" sldId="285"/>
            <ac:spMk id="13" creationId="{F9EC3F91-A75C-4F74-867E-E4C28C13546B}"/>
          </ac:spMkLst>
        </pc:spChg>
        <pc:spChg chg="add">
          <ac:chgData name="Petr Hlávka" userId="84c1f4a7-7c19-4b69-aa04-d875a55298ba" providerId="ADAL" clId="{2BF96F17-ED92-426E-A0D1-4053C90CF14F}" dt="2024-01-07T13:31:34.673" v="153" actId="26606"/>
          <ac:spMkLst>
            <pc:docMk/>
            <pc:sldMk cId="2934506831" sldId="285"/>
            <ac:spMk id="15" creationId="{829A1E2C-5AC8-40FC-99E9-832069D39792}"/>
          </ac:spMkLst>
        </pc:spChg>
        <pc:picChg chg="add del">
          <ac:chgData name="Petr Hlávka" userId="84c1f4a7-7c19-4b69-aa04-d875a55298ba" providerId="ADAL" clId="{2BF96F17-ED92-426E-A0D1-4053C90CF14F}" dt="2024-01-07T13:31:34.673" v="152" actId="26606"/>
          <ac:picMkLst>
            <pc:docMk/>
            <pc:sldMk cId="2934506831" sldId="285"/>
            <ac:picMk id="5" creationId="{30BF02C0-AA8C-B4F1-B3F6-1378B9328679}"/>
          </ac:picMkLst>
        </pc:picChg>
        <pc:picChg chg="add">
          <ac:chgData name="Petr Hlávka" userId="84c1f4a7-7c19-4b69-aa04-d875a55298ba" providerId="ADAL" clId="{2BF96F17-ED92-426E-A0D1-4053C90CF14F}" dt="2024-01-07T13:31:34.673" v="153" actId="26606"/>
          <ac:picMkLst>
            <pc:docMk/>
            <pc:sldMk cId="2934506831" sldId="285"/>
            <ac:picMk id="14" creationId="{0A48C31D-AF97-1D41-7586-02F0685A6D63}"/>
          </ac:picMkLst>
        </pc:picChg>
        <pc:cxnChg chg="add del">
          <ac:chgData name="Petr Hlávka" userId="84c1f4a7-7c19-4b69-aa04-d875a55298ba" providerId="ADAL" clId="{2BF96F17-ED92-426E-A0D1-4053C90CF14F}" dt="2024-01-07T13:31:34.673" v="152" actId="26606"/>
          <ac:cxnSpMkLst>
            <pc:docMk/>
            <pc:sldMk cId="2934506831" sldId="285"/>
            <ac:cxnSpMk id="9" creationId="{1503BFE4-729B-D9D0-C17B-501E6AF1127A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D60EB6-A0F4-A991-50D5-A2D0E5658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8D4DB8-F19A-055B-BA7F-FB9ECF694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931F92-0452-7205-1A2C-E3D6E5912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209A85-4403-1398-0130-A7C2422B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718D2E-1053-7DB9-D3A4-47A15A8C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10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CFB8E-8C36-BD83-4F39-DCD72F19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651D53A-5618-89BC-DF39-749958DB5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E77891-452D-A7EA-ABBE-7DE889BC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6745D1-27C8-9D8B-4509-CA43D393D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A2D3CE-0F8F-62E8-986B-35482489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EAD37F7-67B5-19BD-CAEE-98BA46A05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91FFC8E-FB46-1D72-6A07-D8FD0F166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810BB6-4E54-F2C0-18C1-7C14F42F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D8B181-6411-C50B-2E90-246410DF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C63760-B45A-B297-B84B-3F779839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93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54A99A-DC70-EB49-73F6-F11EC7F8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06750F-A739-74D4-2A22-2CDBAAEC8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2759CF-FCEF-DD1F-92DF-A4CEFC29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9E8126-14C3-BB11-2095-49872AEF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497FEF-ADA9-8EAB-5376-69D8039E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295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6CF74-7267-CB0D-496C-A070F33CE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16724C-B30D-F29C-9527-58A13804D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81BF31-60C2-5962-9474-3F164657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29E397-3F31-E4B9-0B5C-3B1528407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194631-3CE3-10C2-964F-392C0278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91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27A01-4D61-3EA8-A861-043EDC49D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A5F59C-9B34-420F-591F-7A8CD08C7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68E28B3-9B3B-F4C8-C3A9-009EC9CF8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F99C6E-D8C7-17B0-EBD6-604A7694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C6C4E5C-3CD0-5424-85C2-BFCB96252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72492B-6230-E306-4025-3487DCCE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62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117F0-55EE-EDA2-58E0-4A1F7B99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9B33A9-0A0F-AD96-9D36-C036933FF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474747-D487-000B-3C57-A7F2F929C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701D7D-792F-B806-492F-59ED0938B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9092641-AB3B-8331-CDE4-8C59CFA7A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299EE7D-A79F-DFE6-21C8-FFF134D2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65596C3-69E8-F7D3-B74C-41ED23E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AA8F59F-1DB9-DB23-E169-B9BBBE24A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59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BEFCA-B4F1-F2CE-394C-A2EA6E8C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7EFC0B1-D592-EAA5-5AA0-A63CF3BC7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09ACC3-2FA3-F922-C3B4-A8B591C9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EAEA715-93CA-5B83-67D6-29A4BB52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7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77140A1-41B9-033E-EB4F-D9C2662E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64CF3E3-C361-AE3D-1682-0EEFE7DA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7B0A5D-1FA9-E662-5A5C-E5B5589D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460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6746AF-D2D9-B96D-D6F8-A5B242221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1A6046-899E-4203-0BAA-9B6B2FADE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3FE816-E422-7548-0C18-7499DF217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CAF9E1C-F1AA-F1F1-C613-A73D66557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1A209F-C893-E3D5-333F-738343EC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7F9843-0FB3-D5AB-958C-5007D17C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0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1596E-0DFB-6E92-6DFE-0BC0C69E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62F43A0-C8FE-F02C-BE41-F57A43E07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0154905-216A-CDDD-0193-9478B54D2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7CC3BE-28E5-EEB2-2583-9AF914D6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79E8F1-62B9-0B38-8696-D9309B4B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D44381-17C3-D9F9-65B0-0EEC3BDE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179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E44595F-A753-7394-CA4E-99722E8E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E9CFFB-75E8-F4D7-13EF-6C6B734A6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E37125-DBBD-6586-9FCB-20EC8BF7C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1DEB-EA4B-4C13-9000-6C2B03F7565E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E0E049-05F0-20DB-6480-66E95EEF4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5920D1-064F-36E1-3DB3-22E9290DC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72F29-F167-49FF-AA33-02FA2A9E0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14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4" name="Picture 4" descr="Křídový výkres lidí zastupujících různé pohlaví">
            <a:extLst>
              <a:ext uri="{FF2B5EF4-FFF2-40B4-BE49-F238E27FC236}">
                <a16:creationId xmlns:a16="http://schemas.microsoft.com/office/drawing/2014/main" id="{0A48C31D-AF97-1D41-7586-02F0685A6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2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C34A2-3C4E-A0DE-B19F-0EA2CAFFB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2722729"/>
            <a:ext cx="3633747" cy="2700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9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Minorita vs. Majorita (kritická teorie Frankfurtské školy, vývoj společensko vědního diskurzu)</a:t>
            </a:r>
          </a:p>
          <a:p>
            <a:pPr marL="0" indent="0">
              <a:buNone/>
            </a:pPr>
            <a:r>
              <a:rPr lang="cs-CZ" sz="1900" kern="100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Tematizace</a:t>
            </a:r>
            <a:r>
              <a:rPr lang="cs-CZ" sz="19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rasismu, společenské </a:t>
            </a:r>
            <a:r>
              <a:rPr lang="cs-CZ" sz="1900" kern="100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diskriminace, rasy a etnicity v </a:t>
            </a:r>
            <a:r>
              <a:rPr lang="cs-CZ" sz="19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západních zemích.. Stigma. Labelling</a:t>
            </a:r>
          </a:p>
          <a:p>
            <a:pPr marL="0" indent="0">
              <a:buNone/>
            </a:pPr>
            <a:r>
              <a:rPr lang="cs-CZ" sz="1900" dirty="0"/>
              <a:t>Vývoj společenského a politického diskurzu a sociologie v Evropě</a:t>
            </a:r>
          </a:p>
        </p:txBody>
      </p:sp>
    </p:spTree>
    <p:extLst>
      <p:ext uri="{BB962C8B-B14F-4D97-AF65-F5344CB8AC3E}">
        <p14:creationId xmlns:p14="http://schemas.microsoft.com/office/powerpoint/2010/main" val="293450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5335E0-0EDB-3AA8-A4FD-7894EE80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Pracovní doba</a:t>
            </a:r>
          </a:p>
        </p:txBody>
      </p:sp>
      <p:pic>
        <p:nvPicPr>
          <p:cNvPr id="4" name="Obrázek 3" descr="Obsah obrázku text, snímek obrazovky, diagram, Vykreslený graf&#10;&#10;Popis byl vytvořen automaticky">
            <a:extLst>
              <a:ext uri="{FF2B5EF4-FFF2-40B4-BE49-F238E27FC236}">
                <a16:creationId xmlns:a16="http://schemas.microsoft.com/office/drawing/2014/main" id="{29CBAD40-7F65-0556-3A20-B705CA9E4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4012" r="516" b="14867"/>
          <a:stretch/>
        </p:blipFill>
        <p:spPr bwMode="auto">
          <a:xfrm>
            <a:off x="4777316" y="1954167"/>
            <a:ext cx="6780700" cy="294733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820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8EE0F3-B7F4-DF02-5D26-9229C70C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Volný čas</a:t>
            </a:r>
          </a:p>
        </p:txBody>
      </p:sp>
      <p:pic>
        <p:nvPicPr>
          <p:cNvPr id="5" name="Zástupný obsah 4" descr="Obsah obrázku text, diagram, řada/pruh, snímek obrazovky">
            <a:extLst>
              <a:ext uri="{FF2B5EF4-FFF2-40B4-BE49-F238E27FC236}">
                <a16:creationId xmlns:a16="http://schemas.microsoft.com/office/drawing/2014/main" id="{4B4D1F6B-6BAF-E8FC-2982-56B115B79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" t="10405" r="-742" b="10098"/>
          <a:stretch/>
        </p:blipFill>
        <p:spPr>
          <a:xfrm>
            <a:off x="4777316" y="1559463"/>
            <a:ext cx="6780700" cy="37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66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D1798E-32EA-C756-CD16-AB929CD51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sz="3800"/>
              <a:t>Sociální mobilita dělníků?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4C62A9-7AE6-41C9-80A0-126853D8B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r>
              <a:rPr lang="cs-CZ" sz="2200" kern="100">
                <a:effectLst/>
                <a:latin typeface="Barlow" panose="00000500000000000000" pitchFamily="2" charset="-18"/>
                <a:ea typeface="Calibri" panose="020F0502020204030204" pitchFamily="34" charset="0"/>
                <a:cs typeface="Arial" panose="020B0604020202020204" pitchFamily="34" charset="0"/>
              </a:rPr>
              <a:t>Pozitivní vliv průmyslového rozvoje se promítal také ve zvyšování délky života (v roce 1850 byl průměrný věk dožití 35 let oproti 1925, kdy byl průměr věku 50 let).</a:t>
            </a:r>
            <a:r>
              <a:rPr lang="cs-CZ" sz="2200" kern="100" baseline="30000">
                <a:effectLst/>
                <a:latin typeface="Barlow" panose="00000500000000000000" pitchFamily="2" charset="-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200"/>
          </a:p>
        </p:txBody>
      </p:sp>
      <p:pic>
        <p:nvPicPr>
          <p:cNvPr id="4" name="Obrázek 3" descr="Obsah obrázku text, snímek obrazovky, diagram, řada/pruh&#10;&#10;Popis byl vytvořen automaticky">
            <a:extLst>
              <a:ext uri="{FF2B5EF4-FFF2-40B4-BE49-F238E27FC236}">
                <a16:creationId xmlns:a16="http://schemas.microsoft.com/office/drawing/2014/main" id="{17ADDBE6-1807-7CF0-7D62-78EF9D0481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r="6659" b="2"/>
          <a:stretch/>
        </p:blipFill>
        <p:spPr bwMode="auto">
          <a:xfrm>
            <a:off x="4654296" y="765758"/>
            <a:ext cx="6903720" cy="532648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1671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Obsah obrázku oblečení, osoba, venku, boty&#10;&#10;Popis byl vytvořen automaticky">
            <a:extLst>
              <a:ext uri="{FF2B5EF4-FFF2-40B4-BE49-F238E27FC236}">
                <a16:creationId xmlns:a16="http://schemas.microsoft.com/office/drawing/2014/main" id="{3C1BBCE4-2458-CFAE-5FA7-C88346090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 b="4333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7E3E6C-8FE4-500D-8824-28151CD78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Kolaps marxistické teorie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59DD38A-9B80-8FB2-AF07-D95A17F03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Nenaplnění internacionály</a:t>
            </a:r>
          </a:p>
          <a:p>
            <a:r>
              <a:rPr lang="cs-CZ" sz="2000" dirty="0"/>
              <a:t>Zafixování marxismu v rámci východního bloku</a:t>
            </a:r>
          </a:p>
          <a:p>
            <a:r>
              <a:rPr lang="cs-CZ" sz="2000" dirty="0"/>
              <a:t>Bolševický teror</a:t>
            </a:r>
          </a:p>
          <a:p>
            <a:r>
              <a:rPr lang="cs-CZ" sz="2000" dirty="0"/>
              <a:t>Ztráta proletariátu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0585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Lidská tvář, oblečení, osoba, brýle&#10;&#10;Popis byl vytvořen automaticky">
            <a:extLst>
              <a:ext uri="{FF2B5EF4-FFF2-40B4-BE49-F238E27FC236}">
                <a16:creationId xmlns:a16="http://schemas.microsoft.com/office/drawing/2014/main" id="{87DEBC86-1D95-EF34-0031-DBF9BE477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E744D0-DF5B-6107-5493-1D506B11C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Revizionismus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7F6EA5-0672-8BBB-B263-8FF432BBB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Neomarxismus na Západě</a:t>
            </a:r>
          </a:p>
          <a:p>
            <a:r>
              <a:rPr lang="cs-CZ" sz="2000" dirty="0"/>
              <a:t>První text v roce 1921</a:t>
            </a:r>
          </a:p>
          <a:p>
            <a:r>
              <a:rPr lang="cs-CZ" sz="2000" dirty="0"/>
              <a:t>„Bytí nedeterminuje vědomí“</a:t>
            </a:r>
          </a:p>
          <a:p>
            <a:r>
              <a:rPr lang="cs-CZ" sz="2000" dirty="0"/>
              <a:t>Hledání nového proletariátu</a:t>
            </a:r>
          </a:p>
          <a:p>
            <a:r>
              <a:rPr lang="cs-CZ" sz="2000" dirty="0"/>
              <a:t>Narušení stability struktur </a:t>
            </a:r>
          </a:p>
          <a:p>
            <a:r>
              <a:rPr lang="cs-CZ" sz="2000" dirty="0"/>
              <a:t>Emancipace v duchu osvícenství</a:t>
            </a:r>
          </a:p>
          <a:p>
            <a:r>
              <a:rPr lang="cs-CZ" sz="2000" dirty="0"/>
              <a:t>Proti tradičním institucím (rodina, národ, tržní ekonomika)</a:t>
            </a:r>
          </a:p>
        </p:txBody>
      </p:sp>
    </p:spTree>
    <p:extLst>
      <p:ext uri="{BB962C8B-B14F-4D97-AF65-F5344CB8AC3E}">
        <p14:creationId xmlns:p14="http://schemas.microsoft.com/office/powerpoint/2010/main" val="2029576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venku, obloha, budova, Klasická architektura&#10;&#10;Popis byl vytvořen automaticky">
            <a:extLst>
              <a:ext uri="{FF2B5EF4-FFF2-40B4-BE49-F238E27FC236}">
                <a16:creationId xmlns:a16="http://schemas.microsoft.com/office/drawing/2014/main" id="{81D7C455-5910-3D6A-6874-0C7E1F886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511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3164C5-B072-9722-A2A6-4A8F3C5A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Důsledky 2. světové války v Německu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AC1B7B-2DFD-703D-EB6C-60E424E66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Poražené Německo</a:t>
            </a:r>
          </a:p>
          <a:p>
            <a:r>
              <a:rPr lang="cs-CZ" sz="2000" dirty="0"/>
              <a:t>Zamlčování viny</a:t>
            </a:r>
          </a:p>
          <a:p>
            <a:r>
              <a:rPr lang="cs-CZ" sz="2000" dirty="0"/>
              <a:t>Obnova hospodářství</a:t>
            </a:r>
          </a:p>
          <a:p>
            <a:r>
              <a:rPr lang="cs-CZ" sz="2000" dirty="0"/>
              <a:t>Trauma z 2. světové války</a:t>
            </a:r>
          </a:p>
          <a:p>
            <a:r>
              <a:rPr lang="cs-CZ" sz="2000" dirty="0"/>
              <a:t>Co dál s němectvím? </a:t>
            </a:r>
          </a:p>
          <a:p>
            <a:r>
              <a:rPr lang="cs-CZ" sz="2000" dirty="0"/>
              <a:t>Romantismus vs. Osvícenství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552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blečení, muž, Lidská tvář, osoba&#10;&#10;Popis byl vytvořen automaticky">
            <a:extLst>
              <a:ext uri="{FF2B5EF4-FFF2-40B4-BE49-F238E27FC236}">
                <a16:creationId xmlns:a16="http://schemas.microsoft.com/office/drawing/2014/main" id="{3397DD1C-CBB7-D096-AD48-0FF5D1A40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r="321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D52F1A-28FE-0B85-1E4D-53B6CC93E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Denacifikace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F80586-1D04-8492-9A66-1FBE1F7DB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Proces s nacisty</a:t>
            </a:r>
          </a:p>
          <a:p>
            <a:r>
              <a:rPr lang="cs-CZ" sz="2000" b="0" i="0" dirty="0">
                <a:effectLst/>
                <a:latin typeface="Source Sans Pro" panose="020B0503030403020204" pitchFamily="34" charset="0"/>
              </a:rPr>
              <a:t>Čtyři dny před vánočními svátky roku 1963 stanulo před frankfurtským soudem v první vlně 22 obžalovaných, mezi nimi vedoucí pracovníci, hlídači i zdravotníci.</a:t>
            </a:r>
            <a:endParaRPr lang="cs-CZ" sz="2000" dirty="0"/>
          </a:p>
          <a:p>
            <a:r>
              <a:rPr lang="cs-CZ" sz="2000" dirty="0"/>
              <a:t>Proces s Eichmanem v Izraeli 1961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5965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soba, venku, kabát, oblečení&#10;&#10;Popis byl vytvořen automaticky">
            <a:extLst>
              <a:ext uri="{FF2B5EF4-FFF2-40B4-BE49-F238E27FC236}">
                <a16:creationId xmlns:a16="http://schemas.microsoft.com/office/drawing/2014/main" id="{BA023309-6951-5CE6-4D25-FB4587631F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69CCD8-FCB6-72A8-50A5-C0C3A3A4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Frankfurtská škola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7D3014-A116-CEC9-DCB8-05595819D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Vliv na utváření myšlení Německa</a:t>
            </a:r>
          </a:p>
          <a:p>
            <a:r>
              <a:rPr lang="cs-CZ" sz="2000" dirty="0"/>
              <a:t>Školní osnovy</a:t>
            </a:r>
          </a:p>
          <a:p>
            <a:r>
              <a:rPr lang="cs-CZ" sz="2000" dirty="0"/>
              <a:t>Politické debaty</a:t>
            </a:r>
          </a:p>
          <a:p>
            <a:r>
              <a:rPr lang="cs-CZ" sz="2000" dirty="0"/>
              <a:t>Významné spojení se Západem</a:t>
            </a:r>
          </a:p>
          <a:p>
            <a:r>
              <a:rPr lang="cs-CZ" sz="2000" dirty="0"/>
              <a:t>Přesto rozdílné generace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7005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budova, venku, černobílá, oblečení&#10;&#10;Popis byl vytvořen automaticky">
            <a:extLst>
              <a:ext uri="{FF2B5EF4-FFF2-40B4-BE49-F238E27FC236}">
                <a16:creationId xmlns:a16="http://schemas.microsoft.com/office/drawing/2014/main" id="{2045609B-C3B2-D967-EED5-54B7AF1B9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526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B1487D-415E-8320-0B01-98F68A90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Studentská revoluce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B69110-D157-FDC8-9E22-FCFB05B31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Dlouhý pochod institucemi</a:t>
            </a:r>
          </a:p>
          <a:p>
            <a:r>
              <a:rPr lang="cs-CZ" sz="2000" dirty="0"/>
              <a:t>Rodí se enviromentalismus, multikulturalismus a feminismus</a:t>
            </a:r>
          </a:p>
          <a:p>
            <a:r>
              <a:rPr lang="cs-CZ" sz="2000" dirty="0"/>
              <a:t>Bouřlivá 60. léta</a:t>
            </a:r>
          </a:p>
          <a:p>
            <a:r>
              <a:rPr lang="cs-CZ" sz="2000" dirty="0"/>
              <a:t>Vzpoura proti tradicím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90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blečení, osoba, Lidská tvář, venku&#10;&#10;Popis byl vytvořen automaticky">
            <a:extLst>
              <a:ext uri="{FF2B5EF4-FFF2-40B4-BE49-F238E27FC236}">
                <a16:creationId xmlns:a16="http://schemas.microsoft.com/office/drawing/2014/main" id="{E63FFEF0-E1F7-3979-86BF-747AC79D0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"/>
          <a:stretch/>
        </p:blipFill>
        <p:spPr>
          <a:xfrm>
            <a:off x="3495122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22D80F-4F3E-E0E0-2EFB-E847731B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Rodina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1221A0-571E-0D5E-3E6B-A21A95625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1600" dirty="0">
                <a:latin typeface="+mj-lt"/>
              </a:rPr>
              <a:t>Každá levicová revoluce soupeři s rodinou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 svých závěrech,</a:t>
            </a:r>
            <a:r>
              <a:rPr lang="cs-CZ" sz="1600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zveřejněných až v roce 1936 ve sborníku </a:t>
            </a:r>
            <a:r>
              <a:rPr lang="cs-CZ" sz="1600" i="1" kern="1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Studien</a:t>
            </a:r>
            <a:r>
              <a:rPr lang="cs-CZ" sz="1600" i="1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i="1" kern="1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über</a:t>
            </a:r>
            <a:r>
              <a:rPr lang="cs-CZ" sz="1600" i="1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i="1" kern="1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Autorität</a:t>
            </a:r>
            <a:r>
              <a:rPr lang="cs-CZ" sz="1600" i="1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i="1" kern="1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und</a:t>
            </a:r>
            <a:r>
              <a:rPr lang="cs-CZ" sz="1600" i="1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i="1" kern="1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Familie</a:t>
            </a:r>
            <a:r>
              <a:rPr lang="cs-CZ" sz="1600" i="1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(již v exilu v USA)</a:t>
            </a:r>
            <a:r>
              <a:rPr lang="cs-CZ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tvrdil že autoritativní výchova zejména v rodinách nižších a středních společenských tříd je předpokladem pro vznik nebezpečných politických režimů.</a:t>
            </a:r>
            <a:r>
              <a:rPr lang="cs-CZ" sz="1600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Rodině tak přiřkl punc jakési totalitní instituce, která funguje na bázi odevzdaného strachu z autorit.</a:t>
            </a:r>
            <a:endParaRPr lang="cs-CZ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556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venku, osoba, černobílá, černobílý&#10;&#10;Popis byl vytvořen automaticky">
            <a:extLst>
              <a:ext uri="{FF2B5EF4-FFF2-40B4-BE49-F238E27FC236}">
                <a16:creationId xmlns:a16="http://schemas.microsoft.com/office/drawing/2014/main" id="{3D181BAF-DFF9-D5D3-0B5B-8A98379F0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753A7C-DEA7-E0DC-5A28-82EF8DC23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Průmyslová revoluce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6D2B59-17B1-132A-231D-4AE484EFF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Změna výroby</a:t>
            </a:r>
          </a:p>
          <a:p>
            <a:r>
              <a:rPr lang="cs-CZ" sz="2000" dirty="0"/>
              <a:t>Rozmach technologií</a:t>
            </a:r>
          </a:p>
          <a:p>
            <a:r>
              <a:rPr lang="cs-CZ" sz="2000" dirty="0"/>
              <a:t>Specializace a profesionalizace</a:t>
            </a:r>
          </a:p>
          <a:p>
            <a:r>
              <a:rPr lang="cs-CZ" sz="2000" dirty="0"/>
              <a:t>Nejen zemědělství, ale i průmysl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2632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Lidská tvář, osoba, kravata, brýle&#10;&#10;Popis byl vytvořen automaticky">
            <a:extLst>
              <a:ext uri="{FF2B5EF4-FFF2-40B4-BE49-F238E27FC236}">
                <a16:creationId xmlns:a16="http://schemas.microsoft.com/office/drawing/2014/main" id="{2EFC0720-1E9A-C1D3-D255-58AB29406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3390592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028E9C-514B-5361-16C4-9246608C6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/>
              <a:t>Jürgen Habermas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E69AA5-F984-78EF-B853-60FAEFD39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Komunikativní jednání</a:t>
            </a:r>
          </a:p>
          <a:p>
            <a:r>
              <a:rPr lang="cs-CZ" sz="2000" dirty="0"/>
              <a:t>Spor historiků (Ernst </a:t>
            </a:r>
            <a:r>
              <a:rPr lang="cs-CZ" sz="2000" dirty="0" err="1"/>
              <a:t>Nolte</a:t>
            </a:r>
            <a:r>
              <a:rPr lang="cs-CZ" sz="2000" dirty="0"/>
              <a:t>)</a:t>
            </a:r>
          </a:p>
          <a:p>
            <a:r>
              <a:rPr lang="cs-CZ" sz="2000" dirty="0"/>
              <a:t>Proti většinovému pojetí národa (</a:t>
            </a:r>
            <a:r>
              <a:rPr lang="cs-CZ" sz="2000" dirty="0" err="1"/>
              <a:t>Leitkultur</a:t>
            </a:r>
            <a:r>
              <a:rPr lang="cs-CZ" sz="2000" dirty="0"/>
              <a:t>)</a:t>
            </a:r>
          </a:p>
          <a:p>
            <a:r>
              <a:rPr lang="cs-CZ" sz="2000" dirty="0"/>
              <a:t>Myšlenka unifikace- </a:t>
            </a:r>
            <a:r>
              <a:rPr lang="cs-CZ" sz="2000" dirty="0" err="1"/>
              <a:t>weltgemeinschaft</a:t>
            </a:r>
            <a:r>
              <a:rPr lang="cs-CZ" sz="2000" dirty="0"/>
              <a:t> vs. </a:t>
            </a:r>
            <a:r>
              <a:rPr lang="cs-CZ" sz="2000" dirty="0" err="1"/>
              <a:t>Geselltschaft</a:t>
            </a:r>
            <a:r>
              <a:rPr lang="cs-CZ" sz="2000" dirty="0"/>
              <a:t> </a:t>
            </a:r>
          </a:p>
          <a:p>
            <a:r>
              <a:rPr lang="cs-CZ" sz="2000" dirty="0"/>
              <a:t>Občanská společnost vs. hodnoty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7373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blečení, obloha, osoba, venku&#10;&#10;Popis byl vytvořen automaticky">
            <a:extLst>
              <a:ext uri="{FF2B5EF4-FFF2-40B4-BE49-F238E27FC236}">
                <a16:creationId xmlns:a16="http://schemas.microsoft.com/office/drawing/2014/main" id="{7B09A2F9-7D88-F581-BBEE-B012D89D0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028E9C-514B-5361-16C4-9246608C6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Spor o povahu Německa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74097D-34E8-A645-7A18-60F215F5A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Po pádu zdi (Východ vs. Západ)</a:t>
            </a:r>
          </a:p>
          <a:p>
            <a:r>
              <a:rPr lang="cs-CZ" sz="2000" dirty="0"/>
              <a:t>Rozdílné pojetí svobody </a:t>
            </a:r>
          </a:p>
          <a:p>
            <a:r>
              <a:rPr lang="cs-CZ" sz="2000" dirty="0"/>
              <a:t>Návrat do Evropy? </a:t>
            </a:r>
          </a:p>
          <a:p>
            <a:r>
              <a:rPr lang="cs-CZ" sz="2000" dirty="0"/>
              <a:t>Unifikace kontinentu jako nový projekt</a:t>
            </a:r>
          </a:p>
        </p:txBody>
      </p:sp>
    </p:spTree>
    <p:extLst>
      <p:ext uri="{BB962C8B-B14F-4D97-AF65-F5344CB8AC3E}">
        <p14:creationId xmlns:p14="http://schemas.microsoft.com/office/powerpoint/2010/main" val="2396150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soba, Lidská tvář, oblečení, muž&#10;&#10;Popis byl vytvořen automaticky">
            <a:extLst>
              <a:ext uri="{FF2B5EF4-FFF2-40B4-BE49-F238E27FC236}">
                <a16:creationId xmlns:a16="http://schemas.microsoft.com/office/drawing/2014/main" id="{76DC4307-1011-9425-EAB1-85DDDC590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2785" r="10243" b="3664"/>
          <a:stretch/>
        </p:blipFill>
        <p:spPr>
          <a:xfrm>
            <a:off x="3695130" y="0"/>
            <a:ext cx="9298583" cy="6245158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0EB52A-F337-F7A0-9C2E-FDBC202E3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82" y="534289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/>
              <a:t>Co jsou hodnoty nové doby?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6DF02672-B751-43D7-0826-6F90DFE15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96" y="2502698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Josef Ratzinger (papež Benedikt XVI) a Jürgen Habermas</a:t>
            </a:r>
          </a:p>
          <a:p>
            <a:r>
              <a:rPr lang="cs-CZ" sz="2000" dirty="0"/>
              <a:t>Korekce rozumu? A Limity demokracie</a:t>
            </a:r>
          </a:p>
          <a:p>
            <a:r>
              <a:rPr lang="cs-CZ" sz="2000" dirty="0"/>
              <a:t>Jaký hodnotový rámec?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6061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interiér, budova, Konferenční sál, osoba&#10;&#10;Popis byl vytvořen automaticky">
            <a:extLst>
              <a:ext uri="{FF2B5EF4-FFF2-40B4-BE49-F238E27FC236}">
                <a16:creationId xmlns:a16="http://schemas.microsoft.com/office/drawing/2014/main" id="{5B13F56C-7361-E1B6-D27B-1D2F4546E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232167-42CA-EBD1-BE0A-F59D7012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/>
              <a:t>Maastricht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4D7DF3-A49A-9CB1-3523-E2518950F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1400" b="0" i="0" dirty="0">
                <a:effectLst/>
                <a:latin typeface="+mj-lt"/>
              </a:rPr>
              <a:t>Smlouva o Evropské unii čili Maastrichtská smlouva je smlouva posilující významně evropskou integraci a federalizaci a zakládající Evropskou unii. </a:t>
            </a:r>
          </a:p>
          <a:p>
            <a:r>
              <a:rPr lang="cs-CZ" sz="1400" b="0" i="0" dirty="0">
                <a:effectLst/>
                <a:latin typeface="+mj-lt"/>
              </a:rPr>
              <a:t>Byla podepsána v Maastrichtu 7. února 1992 a vstoupila v platnost 1. listopadu 1993. </a:t>
            </a:r>
          </a:p>
          <a:p>
            <a:r>
              <a:rPr lang="cs-CZ" sz="1400" b="0" i="0" dirty="0">
                <a:effectLst/>
                <a:latin typeface="+mj-lt"/>
              </a:rPr>
              <a:t>Maastrichtská smlouva vytvořila podmínky pro zavedení jednotné evropské měny – eura.</a:t>
            </a:r>
          </a:p>
          <a:p>
            <a:r>
              <a:rPr lang="cs-CZ" sz="1400" b="0" i="0" dirty="0">
                <a:effectLst/>
                <a:latin typeface="+mj-lt"/>
              </a:rPr>
              <a:t> Smlouva také založila Evropskou centrální banku (ECB) a Evropský systém centrálních bank a popisuje jejich cíle. Prvořadým cílem ECB je udržovat cenovou stabilitu, tzn. zajišťovat hodnotu eura.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0914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30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27EF55-DEF4-CFE9-5605-952AEB2A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25162"/>
            <a:ext cx="4153767" cy="1667975"/>
          </a:xfrm>
        </p:spPr>
        <p:txBody>
          <a:bodyPr>
            <a:normAutofit/>
          </a:bodyPr>
          <a:lstStyle/>
          <a:p>
            <a:r>
              <a:rPr lang="cs-CZ" sz="3700"/>
              <a:t>Proměny evropského kontinentu</a:t>
            </a:r>
          </a:p>
        </p:txBody>
      </p:sp>
      <p:pic>
        <p:nvPicPr>
          <p:cNvPr id="5" name="Zástupný obsah 4" descr="Obsah obrázku černobílá, osoba, Lidská tvář, oblečení&#10;&#10;Popis byl vytvořen automaticky">
            <a:extLst>
              <a:ext uri="{FF2B5EF4-FFF2-40B4-BE49-F238E27FC236}">
                <a16:creationId xmlns:a16="http://schemas.microsoft.com/office/drawing/2014/main" id="{D7A65437-01CA-C35A-9443-D84C3D9CA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5" r="3" b="10811"/>
          <a:stretch/>
        </p:blipFill>
        <p:spPr>
          <a:xfrm>
            <a:off x="838199" y="536943"/>
            <a:ext cx="4153757" cy="3900336"/>
          </a:xfrm>
          <a:prstGeom prst="rect">
            <a:avLst/>
          </a:prstGeom>
        </p:spPr>
      </p:pic>
      <p:pic>
        <p:nvPicPr>
          <p:cNvPr id="7" name="Obrázek 6" descr="Obsah obrázku osoba, Lidská tvář, oblečení, Mluvčí&#10;&#10;Popis byl vytvořen automaticky">
            <a:extLst>
              <a:ext uri="{FF2B5EF4-FFF2-40B4-BE49-F238E27FC236}">
                <a16:creationId xmlns:a16="http://schemas.microsoft.com/office/drawing/2014/main" id="{A0D15582-393C-7C10-70DD-E68894CCC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967"/>
          <a:stretch/>
        </p:blipFill>
        <p:spPr>
          <a:xfrm>
            <a:off x="5183372" y="536943"/>
            <a:ext cx="6304539" cy="390033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EEB993-69AC-88CC-7915-D459EA721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72" y="4625162"/>
            <a:ext cx="6304540" cy="1667975"/>
          </a:xfrm>
        </p:spPr>
        <p:txBody>
          <a:bodyPr anchor="ctr">
            <a:normAutofit/>
          </a:bodyPr>
          <a:lstStyle/>
          <a:p>
            <a:r>
              <a:rPr lang="cs-CZ" sz="2000"/>
              <a:t>Děti revoluce v politice</a:t>
            </a:r>
          </a:p>
          <a:p>
            <a:r>
              <a:rPr lang="cs-CZ" sz="2000"/>
              <a:t>Prosazování programu studentských bouří</a:t>
            </a:r>
          </a:p>
          <a:p>
            <a:r>
              <a:rPr lang="cs-CZ" sz="2000"/>
              <a:t>Absorbování myšlenek do chodu společnosti a firem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1344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fabrika, budova, oblečení, interiér&#10;&#10;Popis byl vytvořen automaticky">
            <a:extLst>
              <a:ext uri="{FF2B5EF4-FFF2-40B4-BE49-F238E27FC236}">
                <a16:creationId xmlns:a16="http://schemas.microsoft.com/office/drawing/2014/main" id="{0AB46938-E4B3-755C-A7BB-2988AC1B5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ED0896-C6C5-C496-BD30-64A5E4E5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Dělnické hnutí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02D209-BC73-5268-E2C5-599318065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Dlouhá pracovní doba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sz="1050" dirty="0">
                <a:solidFill>
                  <a:srgbClr val="202124"/>
                </a:solidFill>
                <a:latin typeface="Google Sans"/>
              </a:rPr>
              <a:t>J</a:t>
            </a:r>
            <a:r>
              <a:rPr lang="cs-CZ" sz="1050" b="0" i="0" dirty="0">
                <a:solidFill>
                  <a:srgbClr val="202124"/>
                </a:solidFill>
                <a:effectLst/>
                <a:latin typeface="Google Sans"/>
              </a:rPr>
              <a:t>eště na počátku 18. století pracovali dělníci v průmyslu až 16 hodin denně, roční rozsah pracovní doby činil přes 3 000 hodin.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sz="1050" b="0" i="0" dirty="0">
                <a:solidFill>
                  <a:srgbClr val="202124"/>
                </a:solidFill>
                <a:effectLst/>
                <a:latin typeface="Google Sans"/>
              </a:rPr>
              <a:t>V první polovině 19. století už byla pracovní doba </a:t>
            </a:r>
            <a:r>
              <a:rPr lang="cs-CZ" sz="1050" b="0" i="0" dirty="0">
                <a:solidFill>
                  <a:srgbClr val="040C28"/>
                </a:solidFill>
                <a:effectLst/>
                <a:latin typeface="Google Sans"/>
              </a:rPr>
              <a:t>12 až 14 hodin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cs-CZ" sz="1050" b="0" i="0" dirty="0">
                <a:solidFill>
                  <a:srgbClr val="040C28"/>
                </a:solidFill>
                <a:effectLst/>
                <a:latin typeface="Google Sans"/>
              </a:rPr>
              <a:t>před první světovou válkou se pak ve většině států pracovalo 10 až 12 hodin denně</a:t>
            </a:r>
            <a:r>
              <a:rPr lang="cs-CZ" sz="1050" b="0" i="0" dirty="0">
                <a:solidFill>
                  <a:srgbClr val="202124"/>
                </a:solidFill>
                <a:effectLst/>
                <a:latin typeface="Google Sans"/>
              </a:rPr>
              <a:t>.</a:t>
            </a:r>
            <a:endParaRPr lang="cs-CZ" sz="1050" dirty="0"/>
          </a:p>
          <a:p>
            <a:r>
              <a:rPr lang="cs-CZ" sz="2000" dirty="0"/>
              <a:t>Nedobré životní podmínky</a:t>
            </a:r>
          </a:p>
          <a:p>
            <a:r>
              <a:rPr lang="cs-CZ" sz="2000" dirty="0"/>
              <a:t>Dětská práce</a:t>
            </a:r>
          </a:p>
          <a:p>
            <a:r>
              <a:rPr lang="cs-CZ" sz="2000" dirty="0"/>
              <a:t>Nespokojenost s životem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1742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Lidská tvář, obraz, muž, kresba&#10;&#10;Popis byl vytvořen automaticky">
            <a:extLst>
              <a:ext uri="{FF2B5EF4-FFF2-40B4-BE49-F238E27FC236}">
                <a16:creationId xmlns:a16="http://schemas.microsoft.com/office/drawing/2014/main" id="{FEBC3598-B133-0667-9CF4-ACECCA3795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390EE8-67B2-CB8B-B4FA-763EDFF93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/>
              <a:t>Dělnická hnutí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DD58DF-2E33-160E-534F-552362DAF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Politické hnutí</a:t>
            </a:r>
          </a:p>
          <a:p>
            <a:r>
              <a:rPr lang="cs-CZ" sz="2000" dirty="0"/>
              <a:t>Marxova analýza odcizené práce</a:t>
            </a:r>
          </a:p>
          <a:p>
            <a:r>
              <a:rPr lang="cs-CZ" sz="2000" dirty="0"/>
              <a:t>Kritika kapitalismu</a:t>
            </a:r>
          </a:p>
          <a:p>
            <a:r>
              <a:rPr lang="cs-CZ" sz="2000" dirty="0"/>
              <a:t>Internacionalismus</a:t>
            </a:r>
          </a:p>
          <a:p>
            <a:r>
              <a:rPr lang="cs-CZ" sz="2000" dirty="0"/>
              <a:t>Prosazování komunismu</a:t>
            </a:r>
          </a:p>
        </p:txBody>
      </p:sp>
    </p:spTree>
    <p:extLst>
      <p:ext uri="{BB962C8B-B14F-4D97-AF65-F5344CB8AC3E}">
        <p14:creationId xmlns:p14="http://schemas.microsoft.com/office/powerpoint/2010/main" val="2060961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muž, oblečení, osoba, Lidská tvář&#10;&#10;Popis byl vytvořen automaticky">
            <a:extLst>
              <a:ext uri="{FF2B5EF4-FFF2-40B4-BE49-F238E27FC236}">
                <a16:creationId xmlns:a16="http://schemas.microsoft.com/office/drawing/2014/main" id="{8A95649B-32F4-5CDA-47D4-D830BB403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9F5E2E-7532-63A6-719C-7AD4C34E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Velká říjnová revoluce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85FD77-79A8-4695-662A-AECEAEFED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Bolševický převrat 1917</a:t>
            </a:r>
          </a:p>
          <a:p>
            <a:r>
              <a:rPr lang="cs-CZ" sz="2000" dirty="0"/>
              <a:t>Implementace marxismu ve východní společnosti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3427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Lidská tvář, portrét, osoba, muž&#10;&#10;Popis byl vytvořen automaticky">
            <a:extLst>
              <a:ext uri="{FF2B5EF4-FFF2-40B4-BE49-F238E27FC236}">
                <a16:creationId xmlns:a16="http://schemas.microsoft.com/office/drawing/2014/main" id="{A20523C5-7F25-752B-992B-8AAB6F2A7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9" r="471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76B5EE-38BA-983A-1DB5-74651D5B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/>
              <a:t>Oslabení revolučního potenciálu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9FB52B-0E44-1EC3-4154-C604C2B8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algn="just"/>
            <a:r>
              <a:rPr lang="cs-CZ" sz="1400" b="0" i="0" dirty="0">
                <a:solidFill>
                  <a:srgbClr val="000000"/>
                </a:solidFill>
                <a:effectLst/>
                <a:latin typeface="+mj-lt"/>
              </a:rPr>
              <a:t>Kancléř Otto von Bismarck vládl v druhé polovině 19. století v Německém císařství pevnou rukou, </a:t>
            </a:r>
            <a:r>
              <a:rPr lang="cs-CZ" sz="1400" b="1" i="0" dirty="0">
                <a:solidFill>
                  <a:srgbClr val="000000"/>
                </a:solidFill>
                <a:effectLst/>
                <a:latin typeface="+mj-lt"/>
              </a:rPr>
              <a:t>přesto však ani násilím a restrikcemi nedokázal potlačit sílící dělnické hnutí. </a:t>
            </a:r>
          </a:p>
          <a:p>
            <a:pPr algn="just"/>
            <a:r>
              <a:rPr lang="cs-CZ" sz="1400" b="0" i="0" dirty="0">
                <a:solidFill>
                  <a:srgbClr val="000000"/>
                </a:solidFill>
                <a:effectLst/>
                <a:latin typeface="+mj-lt"/>
              </a:rPr>
              <a:t>Nakonec se tak stal paradoxně významným sociálním inovátorem, z jehož reforem těžíme dodnes. </a:t>
            </a:r>
            <a:r>
              <a:rPr lang="cs-CZ" sz="1400" b="1" dirty="0">
                <a:solidFill>
                  <a:srgbClr val="000000"/>
                </a:solidFill>
                <a:latin typeface="+mj-lt"/>
              </a:rPr>
              <a:t>Z</a:t>
            </a:r>
            <a:r>
              <a:rPr lang="cs-CZ" sz="1400" b="1" i="0" dirty="0">
                <a:solidFill>
                  <a:srgbClr val="000000"/>
                </a:solidFill>
                <a:effectLst/>
                <a:latin typeface="+mj-lt"/>
              </a:rPr>
              <a:t>avedl povinné sociální a později i zdravotní pojištění, které dělníkům přinesly sociální jistoty v podobě penze nebo finančních náhrad v případě nemocí a pracovních úrazů. </a:t>
            </a:r>
          </a:p>
          <a:p>
            <a:pPr algn="just"/>
            <a:r>
              <a:rPr lang="cs-CZ" sz="1400" b="0" i="0" dirty="0">
                <a:solidFill>
                  <a:srgbClr val="000000"/>
                </a:solidFill>
                <a:effectLst/>
                <a:latin typeface="+mj-lt"/>
              </a:rPr>
              <a:t>Tyto reformy ve finále umožnily Německu ekonomicky růst. 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153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budova, černobílá, venku, kupole&#10;&#10;Popis byl vytvořen automaticky">
            <a:extLst>
              <a:ext uri="{FF2B5EF4-FFF2-40B4-BE49-F238E27FC236}">
                <a16:creationId xmlns:a16="http://schemas.microsoft.com/office/drawing/2014/main" id="{0D58A938-5087-ACC6-5175-E3E63FA3D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r="5417"/>
          <a:stretch/>
        </p:blipFill>
        <p:spPr>
          <a:xfrm>
            <a:off x="-787939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8AAAC3-3C2D-1994-238A-46E98681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 err="1">
                <a:effectLst/>
              </a:rPr>
              <a:t>Rerum</a:t>
            </a:r>
            <a:r>
              <a:rPr lang="cs-CZ" sz="4000" dirty="0">
                <a:effectLst/>
              </a:rPr>
              <a:t> </a:t>
            </a:r>
            <a:r>
              <a:rPr lang="cs-CZ" sz="4000" dirty="0" err="1">
                <a:effectLst/>
              </a:rPr>
              <a:t>novarum</a:t>
            </a:r>
            <a:r>
              <a:rPr lang="cs-CZ" sz="4000" dirty="0">
                <a:effectLst/>
              </a:rPr>
              <a:t> 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775745-7FB8-4EB1-1EE2-5744726F5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+mj-lt"/>
              </a:rPr>
              <a:t>E</a:t>
            </a:r>
            <a:r>
              <a:rPr lang="cs-CZ" sz="1400" b="0" i="0" strike="noStrike" dirty="0">
                <a:effectLst/>
                <a:latin typeface="+mj-lt"/>
              </a:rPr>
              <a:t>ncyklika (</a:t>
            </a:r>
            <a:r>
              <a:rPr lang="cs-CZ" sz="1400" b="0" i="0" dirty="0">
                <a:solidFill>
                  <a:srgbClr val="202122"/>
                </a:solidFill>
                <a:effectLst/>
                <a:latin typeface="+mj-lt"/>
              </a:rPr>
              <a:t>poučení papeže o církevních zásadách v závažných otázkách víry a mravů, někdy se týká stavu církve)</a:t>
            </a:r>
            <a:r>
              <a:rPr lang="cs-CZ" sz="1400" b="0" i="0" dirty="0">
                <a:effectLst/>
                <a:latin typeface="+mj-lt"/>
              </a:rPr>
              <a:t> </a:t>
            </a:r>
            <a:r>
              <a:rPr lang="cs-CZ" sz="1400" b="0" i="0" strike="noStrike" dirty="0">
                <a:effectLst/>
                <a:latin typeface="+mj-lt"/>
              </a:rPr>
              <a:t>papeže</a:t>
            </a:r>
            <a:r>
              <a:rPr lang="cs-CZ" sz="1400" b="0" i="0" dirty="0">
                <a:effectLst/>
                <a:latin typeface="+mj-lt"/>
              </a:rPr>
              <a:t> </a:t>
            </a:r>
            <a:r>
              <a:rPr lang="cs-CZ" sz="1400" b="0" i="0" strike="noStrike" dirty="0">
                <a:effectLst/>
                <a:latin typeface="+mj-lt"/>
              </a:rPr>
              <a:t>Lva XIII.</a:t>
            </a:r>
            <a:r>
              <a:rPr lang="cs-CZ" sz="1400" b="0" i="0" dirty="0">
                <a:effectLst/>
                <a:latin typeface="+mj-lt"/>
              </a:rPr>
              <a:t> vydaná dne </a:t>
            </a:r>
            <a:r>
              <a:rPr lang="cs-CZ" sz="1400" b="0" i="0" strike="noStrike" dirty="0">
                <a:effectLst/>
                <a:latin typeface="+mj-lt"/>
              </a:rPr>
              <a:t>15. května</a:t>
            </a:r>
            <a:r>
              <a:rPr lang="cs-CZ" sz="1400" b="0" i="0" dirty="0">
                <a:effectLst/>
                <a:latin typeface="+mj-lt"/>
              </a:rPr>
              <a:t> </a:t>
            </a:r>
            <a:r>
              <a:rPr lang="cs-CZ" sz="1400" b="0" i="0" strike="noStrike" dirty="0">
                <a:effectLst/>
                <a:latin typeface="+mj-lt"/>
              </a:rPr>
              <a:t>1891</a:t>
            </a:r>
            <a:r>
              <a:rPr lang="cs-CZ" sz="1400" b="0" i="0" dirty="0">
                <a:effectLst/>
                <a:latin typeface="+mj-lt"/>
              </a:rPr>
              <a:t>. </a:t>
            </a:r>
          </a:p>
          <a:p>
            <a:r>
              <a:rPr lang="cs-CZ" sz="1400" dirty="0">
                <a:latin typeface="+mj-lt"/>
              </a:rPr>
              <a:t>O</a:t>
            </a:r>
            <a:r>
              <a:rPr lang="cs-CZ" sz="1400" b="0" i="0" dirty="0">
                <a:effectLst/>
                <a:latin typeface="+mj-lt"/>
              </a:rPr>
              <a:t>dmítá </a:t>
            </a:r>
            <a:r>
              <a:rPr lang="cs-CZ" sz="1400" b="0" i="0" strike="noStrike" dirty="0">
                <a:effectLst/>
                <a:latin typeface="+mj-lt"/>
              </a:rPr>
              <a:t>komunismus</a:t>
            </a:r>
            <a:r>
              <a:rPr lang="cs-CZ" sz="1400" b="0" i="0" dirty="0">
                <a:effectLst/>
                <a:latin typeface="+mj-lt"/>
              </a:rPr>
              <a:t> a neomezený </a:t>
            </a:r>
            <a:r>
              <a:rPr lang="cs-CZ" sz="1400" b="0" i="0" strike="noStrike" dirty="0">
                <a:effectLst/>
                <a:latin typeface="+mj-lt"/>
              </a:rPr>
              <a:t>kapitalismus</a:t>
            </a:r>
            <a:r>
              <a:rPr lang="cs-CZ" sz="1400" b="0" i="0" dirty="0">
                <a:effectLst/>
                <a:latin typeface="+mj-lt"/>
              </a:rPr>
              <a:t> a zároveň potvrzuje právo na </a:t>
            </a:r>
            <a:r>
              <a:rPr lang="cs-CZ" sz="1400" b="0" i="0" strike="noStrike" dirty="0">
                <a:effectLst/>
                <a:latin typeface="+mj-lt"/>
              </a:rPr>
              <a:t>soukromé vlastnictví</a:t>
            </a:r>
            <a:r>
              <a:rPr lang="cs-CZ" sz="1400" b="0" i="0" dirty="0">
                <a:effectLst/>
                <a:latin typeface="+mj-lt"/>
              </a:rPr>
              <a:t>.</a:t>
            </a:r>
          </a:p>
          <a:p>
            <a:r>
              <a:rPr lang="cs-CZ" sz="1400" b="1" i="0" dirty="0">
                <a:effectLst/>
                <a:latin typeface="+mj-lt"/>
              </a:rPr>
              <a:t>Tezí encykliky je odmítnutí socialismu jako hnutí, které vede k nenávisti mezi lidmi, především vůči bohatým.</a:t>
            </a:r>
            <a:r>
              <a:rPr lang="cs-CZ" sz="1400" b="0" i="0" dirty="0">
                <a:effectLst/>
                <a:latin typeface="+mj-lt"/>
              </a:rPr>
              <a:t> </a:t>
            </a:r>
          </a:p>
          <a:p>
            <a:r>
              <a:rPr lang="cs-CZ" sz="1400" b="0" i="0" dirty="0">
                <a:effectLst/>
                <a:latin typeface="+mj-lt"/>
              </a:rPr>
              <a:t>Socialisté chtějí dle encykliky podněcováním nenávisti vůči bohatým lidem docílit zrušení soukromého vlastnictví a nahradit ho společným majetkem </a:t>
            </a:r>
            <a:r>
              <a:rPr lang="cs-CZ" sz="1200" b="0" i="0" dirty="0">
                <a:effectLst/>
                <a:latin typeface="+mj-lt"/>
              </a:rPr>
              <a:t>všech.</a:t>
            </a:r>
          </a:p>
        </p:txBody>
      </p:sp>
    </p:spTree>
    <p:extLst>
      <p:ext uri="{BB962C8B-B14F-4D97-AF65-F5344CB8AC3E}">
        <p14:creationId xmlns:p14="http://schemas.microsoft.com/office/powerpoint/2010/main" val="250516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Obsah obrázku oblečení, osoba, boty, šaty&#10;&#10;Popis byl vytvořen automaticky">
            <a:extLst>
              <a:ext uri="{FF2B5EF4-FFF2-40B4-BE49-F238E27FC236}">
                <a16:creationId xmlns:a16="http://schemas.microsoft.com/office/drawing/2014/main" id="{8EBDDCD8-7EE8-0002-5C85-A465957E3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 b="53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934AA8-CA87-AF1D-2969-E6CD14B77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Zlatá 20. léta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50E6CAB5-030F-5CDD-B48E-AC2669964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Barlow" panose="00000500000000000000" pitchFamily="2" charset="-18"/>
                <a:ea typeface="Calibri" panose="020F0502020204030204" pitchFamily="34" charset="0"/>
                <a:cs typeface="Calibri Light" panose="020F0302020204030204" pitchFamily="34" charset="0"/>
              </a:rPr>
              <a:t>Po první světové válce a po obnově hospodářství totiž nastalo v druhé polovině 20. let minulého století </a:t>
            </a:r>
            <a:r>
              <a:rPr lang="cs-CZ" sz="1800" b="1" kern="100" dirty="0">
                <a:effectLst/>
                <a:latin typeface="Barlow" panose="00000500000000000000" pitchFamily="2" charset="-18"/>
                <a:ea typeface="Calibri" panose="020F0502020204030204" pitchFamily="34" charset="0"/>
                <a:cs typeface="Calibri Light" panose="020F0302020204030204" pitchFamily="34" charset="0"/>
              </a:rPr>
              <a:t>tzv. </a:t>
            </a:r>
            <a:r>
              <a:rPr lang="cs-CZ" sz="1800" b="1" i="1" kern="100" dirty="0">
                <a:effectLst/>
                <a:latin typeface="Barlow" panose="00000500000000000000" pitchFamily="2" charset="-18"/>
                <a:ea typeface="Calibri" panose="020F0502020204030204" pitchFamily="34" charset="0"/>
                <a:cs typeface="Calibri Light" panose="020F0302020204030204" pitchFamily="34" charset="0"/>
              </a:rPr>
              <a:t>zlaté období</a:t>
            </a:r>
            <a:r>
              <a:rPr lang="cs-CZ" sz="1800" b="1" kern="100" dirty="0">
                <a:effectLst/>
                <a:latin typeface="Barlow" panose="00000500000000000000" pitchFamily="2" charset="-18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Barlow" panose="00000500000000000000" pitchFamily="2" charset="-18"/>
                <a:ea typeface="Calibri" panose="020F0502020204030204" pitchFamily="34" charset="0"/>
                <a:cs typeface="Calibri Light" panose="020F0302020204030204" pitchFamily="34" charset="0"/>
              </a:rPr>
              <a:t>Rapidně se zvýšila životní úroveň vlivem </a:t>
            </a:r>
            <a:r>
              <a:rPr lang="cs-CZ" sz="1800" b="1" kern="100" dirty="0">
                <a:effectLst/>
                <a:latin typeface="Barlow" panose="00000500000000000000" pitchFamily="2" charset="-18"/>
                <a:ea typeface="Calibri" panose="020F0502020204030204" pitchFamily="34" charset="0"/>
                <a:cs typeface="Calibri Light" panose="020F0302020204030204" pitchFamily="34" charset="0"/>
              </a:rPr>
              <a:t>intenzivního rozvoje automobilismu, letecké dopravy, vynálezů a technologií. </a:t>
            </a:r>
            <a:r>
              <a:rPr lang="cs-CZ" sz="1800" kern="100" dirty="0">
                <a:effectLst/>
                <a:latin typeface="Barlow" panose="00000500000000000000" pitchFamily="2" charset="-18"/>
                <a:ea typeface="Calibri" panose="020F0502020204030204" pitchFamily="34" charset="0"/>
                <a:cs typeface="Calibri Light" panose="020F0302020204030204" pitchFamily="34" charset="0"/>
              </a:rPr>
              <a:t>Výrazně také klesala nezaměstnanost. Díky tomuto vzestupu zažily západní země ekonomický růst.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solidFill>
                  <a:srgbClr val="202122"/>
                </a:solidFill>
                <a:effectLst/>
                <a:latin typeface="Barlow" panose="00000500000000000000" pitchFamily="2" charset="-18"/>
                <a:ea typeface="Calibri" panose="020F0502020204030204" pitchFamily="34" charset="0"/>
                <a:cs typeface="Arial" panose="020B0604020202020204" pitchFamily="34" charset="0"/>
              </a:rPr>
              <a:t>Pozitivní vliv průmyslového rozvoje se promítal také ve zvyšování délky života </a:t>
            </a:r>
            <a:r>
              <a:rPr lang="cs-CZ" sz="1800" kern="100" dirty="0">
                <a:solidFill>
                  <a:srgbClr val="202122"/>
                </a:solidFill>
                <a:effectLst/>
                <a:latin typeface="Barlow" panose="00000500000000000000" pitchFamily="2" charset="-18"/>
                <a:ea typeface="Calibri" panose="020F0502020204030204" pitchFamily="34" charset="0"/>
                <a:cs typeface="Arial" panose="020B0604020202020204" pitchFamily="34" charset="0"/>
              </a:rPr>
              <a:t>(v roce 1850 byl průměrný věk dožití 35 let oproti 1925, kdy byl průměr věku 50 let).</a:t>
            </a:r>
            <a:r>
              <a:rPr lang="cs-CZ" sz="1800" kern="100" baseline="30000" dirty="0">
                <a:solidFill>
                  <a:srgbClr val="202122"/>
                </a:solidFill>
                <a:effectLst/>
                <a:latin typeface="Barlow" panose="00000500000000000000" pitchFamily="2" charset="-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8346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E4AFFD-C280-00AA-5176-97FFF320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HDP</a:t>
            </a:r>
          </a:p>
        </p:txBody>
      </p:sp>
      <p:pic>
        <p:nvPicPr>
          <p:cNvPr id="7" name="Obrázek 6" descr="Obsah obrázku text, snímek obrazovky, diagram, řada/pruh&#10;&#10;Popis byl vytvořen automaticky">
            <a:extLst>
              <a:ext uri="{FF2B5EF4-FFF2-40B4-BE49-F238E27FC236}">
                <a16:creationId xmlns:a16="http://schemas.microsoft.com/office/drawing/2014/main" id="{DF7444AE-C225-B28F-B632-BFD43BA73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 r="144" b="5298"/>
          <a:stretch/>
        </p:blipFill>
        <p:spPr bwMode="auto">
          <a:xfrm>
            <a:off x="4777316" y="1479025"/>
            <a:ext cx="6780700" cy="389762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53604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843</Words>
  <Application>Microsoft Office PowerPoint</Application>
  <PresentationFormat>Širokoúhlá obrazovka</PresentationFormat>
  <Paragraphs>105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4" baseType="lpstr">
      <vt:lpstr>Meiryo</vt:lpstr>
      <vt:lpstr>Arial</vt:lpstr>
      <vt:lpstr>Barlow</vt:lpstr>
      <vt:lpstr>Calibri</vt:lpstr>
      <vt:lpstr>Calibri Light</vt:lpstr>
      <vt:lpstr>Google Sans</vt:lpstr>
      <vt:lpstr>Open Sans</vt:lpstr>
      <vt:lpstr>Source Sans Pro</vt:lpstr>
      <vt:lpstr>Wingdings</vt:lpstr>
      <vt:lpstr>Motiv Office</vt:lpstr>
      <vt:lpstr>Prezentace aplikace PowerPoint</vt:lpstr>
      <vt:lpstr>Průmyslová revoluce</vt:lpstr>
      <vt:lpstr>Dělnické hnutí</vt:lpstr>
      <vt:lpstr>Dělnická hnutí</vt:lpstr>
      <vt:lpstr>Velká říjnová revoluce</vt:lpstr>
      <vt:lpstr>Oslabení revolučního potenciálu</vt:lpstr>
      <vt:lpstr>Rerum novarum </vt:lpstr>
      <vt:lpstr>Zlatá 20. léta</vt:lpstr>
      <vt:lpstr>HDP</vt:lpstr>
      <vt:lpstr>Pracovní doba</vt:lpstr>
      <vt:lpstr>Volný čas</vt:lpstr>
      <vt:lpstr>Sociální mobilita dělníků?</vt:lpstr>
      <vt:lpstr>Kolaps marxistické teorie</vt:lpstr>
      <vt:lpstr>Revizionismus</vt:lpstr>
      <vt:lpstr>Důsledky 2. světové války v Německu</vt:lpstr>
      <vt:lpstr>Denacifikace</vt:lpstr>
      <vt:lpstr>Frankfurtská škola</vt:lpstr>
      <vt:lpstr>Studentská revoluce</vt:lpstr>
      <vt:lpstr>Rodina</vt:lpstr>
      <vt:lpstr>Jürgen Habermas</vt:lpstr>
      <vt:lpstr>Spor o povahu Německa</vt:lpstr>
      <vt:lpstr>Co jsou hodnoty nové doby?</vt:lpstr>
      <vt:lpstr>Maastricht </vt:lpstr>
      <vt:lpstr>Proměny evropského kontinentu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Původ CSR</dc:title>
  <dc:creator>Petr Hlávka</dc:creator>
  <cp:lastModifiedBy>Petr Hlávka</cp:lastModifiedBy>
  <cp:revision>1</cp:revision>
  <dcterms:created xsi:type="dcterms:W3CDTF">2023-10-02T08:13:10Z</dcterms:created>
  <dcterms:modified xsi:type="dcterms:W3CDTF">2024-03-11T14:18:27Z</dcterms:modified>
</cp:coreProperties>
</file>