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1" autoAdjust="0"/>
  </p:normalViewPr>
  <p:slideViewPr>
    <p:cSldViewPr snapToGrid="0">
      <p:cViewPr>
        <p:scale>
          <a:sx n="83" d="100"/>
          <a:sy n="83" d="100"/>
        </p:scale>
        <p:origin x="-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18.2.2024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18.2.2024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:a16="http://schemas.microsoft.com/office/drawing/2014/main" xmlns="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xmlns="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xmlns="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:a16="http://schemas.microsoft.com/office/drawing/2014/main" xmlns="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:a16="http://schemas.microsoft.com/office/drawing/2014/main" xmlns="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:a16="http://schemas.microsoft.com/office/drawing/2014/main" xmlns="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:a16="http://schemas.microsoft.com/office/drawing/2014/main" xmlns="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F433BD65-76FA-4699-AB42-310BFFF3C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35266935-E58D-4E6D-B2F5-9DF63E9290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xmlns="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xmlns="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FE4858EE-D2E3-4944-8356-8E309A98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xmlns="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:a16="http://schemas.microsoft.com/office/drawing/2014/main" xmlns="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:a16="http://schemas.microsoft.com/office/drawing/2014/main" xmlns="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xmlns="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xmlns="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:a16="http://schemas.microsoft.com/office/drawing/2014/main" xmlns="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xmlns="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xmlns="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xmlns="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xmlns="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:a16="http://schemas.microsoft.com/office/drawing/2014/main" xmlns="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xmlns="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:a16="http://schemas.microsoft.com/office/drawing/2014/main" xmlns="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xmlns="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xmlns="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xmlns="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:a16="http://schemas.microsoft.com/office/drawing/2014/main" xmlns="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xmlns="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xmlns="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xmlns="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xmlns="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xmlns="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xmlns="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:a16="http://schemas.microsoft.com/office/drawing/2014/main" xmlns="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:a16="http://schemas.microsoft.com/office/drawing/2014/main" xmlns="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:a16="http://schemas.microsoft.com/office/drawing/2014/main" xmlns="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xmlns="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:a16="http://schemas.microsoft.com/office/drawing/2014/main" xmlns="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:a16="http://schemas.microsoft.com/office/drawing/2014/main" xmlns="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xmlns="" id="{BC93CC81-5594-46D3-8702-EA80661EC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xmlns="" id="{86438FE2-2FFE-4509-910B-C664B9523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EF389373-8813-47E5-8647-A58E018CB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xmlns="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:a16="http://schemas.microsoft.com/office/drawing/2014/main" xmlns="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:a16="http://schemas.microsoft.com/office/drawing/2014/main" xmlns="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xmlns="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xmlns="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xmlns="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:a16="http://schemas.microsoft.com/office/drawing/2014/main" xmlns="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BFCA193A-09AA-4164-9400-3CD9F4ACE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:a16="http://schemas.microsoft.com/office/drawing/2014/main" xmlns="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xmlns="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xmlns="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xmlns="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:a16="http://schemas.microsoft.com/office/drawing/2014/main" xmlns="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xmlns="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xmlns="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:a16="http://schemas.microsoft.com/office/drawing/2014/main" xmlns="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:a16="http://schemas.microsoft.com/office/drawing/2014/main" xmlns="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xmlns="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:a16="http://schemas.microsoft.com/office/drawing/2014/main" xmlns="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xmlns="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xmlns="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xmlns="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xmlns="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:a16="http://schemas.microsoft.com/office/drawing/2014/main" xmlns="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:a16="http://schemas.microsoft.com/office/drawing/2014/main" xmlns="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xmlns="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xmlns="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xmlns="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xmlns="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xmlns="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xmlns="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xmlns="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xmlns="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xmlns="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xmlns="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xmlns="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xmlns="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xmlns="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xmlns="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xmlns="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xmlns="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xmlns="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xmlns="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xmlns="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xmlns="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xmlns="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xmlns="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xmlns="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xmlns="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xmlns="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xmlns="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xmlns="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xmlns="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xmlns="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:a16="http://schemas.microsoft.com/office/drawing/2014/main" xmlns="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xmlns="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xmlns="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:a16="http://schemas.microsoft.com/office/drawing/2014/main" xmlns="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:a16="http://schemas.microsoft.com/office/drawing/2014/main" xmlns="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:a16="http://schemas.microsoft.com/office/drawing/2014/main" xmlns="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:a16="http://schemas.microsoft.com/office/drawing/2014/main" xmlns="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xmlns="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xmlns="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xmlns="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xmlns="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xmlns="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xmlns="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xmlns="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xmlns="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xmlns="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xmlns="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xmlns="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xmlns="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8DD25A4B-413E-4F3B-A6B1-FB87ABA3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xmlns="" id="{297EC0C2-B526-47F7-B368-62FAF6AC5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xmlns="" id="{348E637F-ACCC-4022-8AE0-75FA2B0A9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xmlns="" id="{27372FDE-7F88-43EF-B037-C5C6B320C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xmlns="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:a16="http://schemas.microsoft.com/office/drawing/2014/main" xmlns="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:a16="http://schemas.microsoft.com/office/drawing/2014/main" xmlns="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:a16="http://schemas.microsoft.com/office/drawing/2014/main" xmlns="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DCB492DF-015F-4763-8E2B-9FCAC513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E4C92078-CAC9-4E77-A670-543037FD1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:a16="http://schemas.microsoft.com/office/drawing/2014/main" xmlns="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:a16="http://schemas.microsoft.com/office/drawing/2014/main" xmlns="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:a16="http://schemas.microsoft.com/office/drawing/2014/main" xmlns="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:a16="http://schemas.microsoft.com/office/drawing/2014/main" xmlns="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:a16="http://schemas.microsoft.com/office/drawing/2014/main" xmlns="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:a16="http://schemas.microsoft.com/office/drawing/2014/main" xmlns="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:a16="http://schemas.microsoft.com/office/drawing/2014/main" xmlns="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:a16="http://schemas.microsoft.com/office/drawing/2014/main" xmlns="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:a16="http://schemas.microsoft.com/office/drawing/2014/main" xmlns="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:a16="http://schemas.microsoft.com/office/drawing/2014/main" xmlns="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:a16="http://schemas.microsoft.com/office/drawing/2014/main" xmlns="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:a16="http://schemas.microsoft.com/office/drawing/2014/main" xmlns="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xmlns="" id="{CDF7DB65-3C5B-4EDB-A955-ABBDB1E9B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xmlns="" id="{B94532BF-8ADC-4104-B50B-62223D310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xmlns="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:a16="http://schemas.microsoft.com/office/drawing/2014/main" xmlns="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:a16="http://schemas.microsoft.com/office/drawing/2014/main" xmlns="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:a16="http://schemas.microsoft.com/office/drawing/2014/main" xmlns="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:a16="http://schemas.microsoft.com/office/drawing/2014/main" xmlns="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:a16="http://schemas.microsoft.com/office/drawing/2014/main" xmlns="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:a16="http://schemas.microsoft.com/office/drawing/2014/main" xmlns="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 smtClean="0">
                <a:solidFill>
                  <a:schemeClr val="tx1"/>
                </a:solidFill>
              </a:rPr>
              <a:t>Renáta </a:t>
            </a:r>
            <a:r>
              <a:rPr lang="cs-CZ" noProof="1">
                <a:solidFill>
                  <a:schemeClr val="tx1"/>
                </a:solidFill>
              </a:rPr>
              <a:t>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dirty="0" smtClean="0"/>
              <a:t>XTMK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xmlns="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xmlns="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:a16="http://schemas.microsoft.com/office/drawing/2014/main" xmlns="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:a16="http://schemas.microsoft.com/office/drawing/2014/main" xmlns="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</a:t>
            </a: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– </a:t>
            </a:r>
            <a:b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11F49-45CD-49BA-9047-D3F459D10243}">
  <ds:schemaRefs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fb0879af-3eba-417a-a55a-ffe6dcd6ca77"/>
    <ds:schemaRef ds:uri="6dc4bcd6-49db-4c07-9060-8acfc67cef9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104</TotalTime>
  <Words>294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XTMK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Renáta</cp:lastModifiedBy>
  <cp:revision>14</cp:revision>
  <dcterms:created xsi:type="dcterms:W3CDTF">2022-03-07T12:47:32Z</dcterms:created>
  <dcterms:modified xsi:type="dcterms:W3CDTF">2024-02-17T23:33:50Z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