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69" r:id="rId5"/>
    <p:sldId id="273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19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66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D10202"/>
                </a:solidFill>
              </a:rPr>
              <a:t>Strategické řízení firmy</a:t>
            </a: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02.  - 15.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</a:t>
            </a:r>
            <a:r>
              <a:rPr lang="cs-CZ" b="1" dirty="0" smtClean="0"/>
              <a:t>UEFI </a:t>
            </a:r>
            <a:r>
              <a:rPr lang="cs-CZ" dirty="0"/>
              <a:t>(Ústav </a:t>
            </a:r>
            <a:r>
              <a:rPr lang="cs-CZ" dirty="0" smtClean="0"/>
              <a:t>ekonomiky, financí a inovací)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Kontakt</a:t>
            </a:r>
            <a:r>
              <a:rPr lang="cs-CZ" b="1" dirty="0" smtClean="0"/>
              <a:t>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poštu v rámci: </a:t>
            </a:r>
            <a:r>
              <a:rPr lang="cs-CZ" b="1" dirty="0"/>
              <a:t>IS MVSO</a:t>
            </a:r>
            <a:r>
              <a:rPr lang="cs-CZ" dirty="0" smtClean="0"/>
              <a:t>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 smtClean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 smtClean="0"/>
              <a:t>Středa</a:t>
            </a:r>
            <a:r>
              <a:rPr lang="cs-CZ" dirty="0"/>
              <a:t>: 08:00 - 09:00 a následně od 15:00 - 16:00 (dle dohody - e-mailem) B2.435 </a:t>
            </a:r>
            <a:endParaRPr lang="cs-CZ" dirty="0" smtClean="0"/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 smtClean="0"/>
              <a:t>Čtvrtek</a:t>
            </a:r>
            <a:r>
              <a:rPr lang="cs-CZ" dirty="0"/>
              <a:t>: 08:00 - 09:00 (dle dohody - e-mailem) B2.435 </a:t>
            </a:r>
            <a:endParaRPr lang="cs-CZ" dirty="0" smtClean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 smtClean="0"/>
              <a:t>Veškeré informace budou poslány přes </a:t>
            </a:r>
            <a:r>
              <a:rPr lang="cs-CZ" b="1" dirty="0" smtClean="0"/>
              <a:t>hromadnou korespondenci IS MVSO</a:t>
            </a:r>
            <a:r>
              <a:rPr lang="cs-CZ" dirty="0" smtClean="0"/>
              <a:t>.</a:t>
            </a:r>
            <a:endParaRPr dirty="0" smtClean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 smtClean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p</a:t>
            </a:r>
            <a:r>
              <a:rPr lang="cs-CZ" dirty="0" smtClean="0"/>
              <a:t>ožadovaná docházka 80 % účasti na </a:t>
            </a:r>
            <a:r>
              <a:rPr lang="cs-CZ" dirty="0" smtClean="0"/>
              <a:t>cvičení, které proběhnou;</a:t>
            </a:r>
            <a:endParaRPr lang="cs-CZ" dirty="0" smtClean="0"/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 smtClean="0"/>
              <a:t>odevzdání </a:t>
            </a:r>
            <a:r>
              <a:rPr lang="cs-CZ" dirty="0"/>
              <a:t>seminární </a:t>
            </a:r>
            <a:r>
              <a:rPr lang="cs-CZ" dirty="0" smtClean="0"/>
              <a:t>práce;</a:t>
            </a:r>
            <a:endParaRPr lang="cs-CZ" dirty="0" smtClean="0"/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od 6 - 10. května přes IS MVŠO.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Seminární práce bude vypracována dle šablony a směrnice MVŠO;</a:t>
            </a: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Studentka/student si vybere konkrétní firmu a bude vypracována konkrétní strategie podniku;</a:t>
            </a:r>
            <a:endParaRPr lang="cs-CZ" sz="2400" dirty="0">
              <a:solidFill>
                <a:schemeClr val="tx1"/>
              </a:solidFill>
            </a:endParaRPr>
          </a:p>
          <a:p>
            <a:pPr marL="487681" lvl="0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Seminární  práce bude odevzdána do konce semestru do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9</a:t>
            </a:r>
            <a:r>
              <a:rPr lang="cs-CZ" sz="2400" b="1" dirty="0" smtClean="0">
                <a:solidFill>
                  <a:srgbClr val="C00000"/>
                </a:solidFill>
              </a:rPr>
              <a:t>. </a:t>
            </a:r>
            <a:r>
              <a:rPr lang="cs-CZ" sz="2400" b="1" dirty="0" smtClean="0">
                <a:solidFill>
                  <a:srgbClr val="C00000"/>
                </a:solidFill>
              </a:rPr>
              <a:t>května</a:t>
            </a:r>
            <a:r>
              <a:rPr lang="cs-CZ" sz="2400" dirty="0" smtClean="0">
                <a:solidFill>
                  <a:schemeClr val="tx1"/>
                </a:solidFill>
              </a:rPr>
              <a:t> v systému IS </a:t>
            </a:r>
            <a:r>
              <a:rPr lang="cs-CZ" sz="2400" dirty="0">
                <a:solidFill>
                  <a:schemeClr val="tx1"/>
                </a:solidFill>
              </a:rPr>
              <a:t>MVŠO (</a:t>
            </a:r>
            <a:r>
              <a:rPr lang="cs-CZ" sz="2400" b="1" dirty="0" err="1" smtClean="0">
                <a:solidFill>
                  <a:schemeClr val="tx1"/>
                </a:solidFill>
              </a:rPr>
              <a:t>Odevzdávárna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51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0481" lvl="0" indent="0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Struktura: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Titulní strana;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Obsah;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Úvod;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Teoretická východiska;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Empirická část;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Popis konkrétní firmy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vnějšího okolí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Strategická analýza vnitřního prostředí firmy;</a:t>
            </a: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Návrh </a:t>
            </a:r>
            <a:r>
              <a:rPr lang="cs-CZ" sz="1700" dirty="0" smtClean="0">
                <a:solidFill>
                  <a:schemeClr val="tx1"/>
                </a:solidFill>
              </a:rPr>
              <a:t>strategie;</a:t>
            </a:r>
            <a:endParaRPr lang="cs-CZ" sz="1700" dirty="0">
              <a:solidFill>
                <a:schemeClr val="tx1"/>
              </a:solidFill>
            </a:endParaRPr>
          </a:p>
          <a:p>
            <a:pPr marL="1402081" lvl="2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1700" dirty="0">
                <a:solidFill>
                  <a:schemeClr val="tx1"/>
                </a:solidFill>
              </a:rPr>
              <a:t>Implementace strategie (dobrovolné</a:t>
            </a:r>
            <a:r>
              <a:rPr lang="cs-CZ" sz="1700" dirty="0" smtClean="0">
                <a:solidFill>
                  <a:schemeClr val="tx1"/>
                </a:solidFill>
              </a:rPr>
              <a:t>);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Závěr;</a:t>
            </a:r>
          </a:p>
          <a:p>
            <a:pPr marL="944881" lvl="1" indent="-457200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cs-CZ" sz="2200" dirty="0" smtClean="0">
                <a:solidFill>
                  <a:schemeClr val="tx1"/>
                </a:solidFill>
              </a:rPr>
              <a:t>Použitá literatura.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0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185</Words>
  <Application>Microsoft Office PowerPoint</Application>
  <PresentationFormat>Předvádění na obrazovce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Strategické řízení firmy XSF</vt:lpstr>
      <vt:lpstr>Kontakt</vt:lpstr>
      <vt:lpstr>Podmínky</vt:lpstr>
      <vt:lpstr>Seminární práce</vt:lpstr>
      <vt:lpstr>Seminární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cp:lastModifiedBy>skr0004</cp:lastModifiedBy>
  <cp:revision>29</cp:revision>
  <dcterms:modified xsi:type="dcterms:W3CDTF">2024-02-10T17:10:04Z</dcterms:modified>
</cp:coreProperties>
</file>