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9"/>
  </p:notesMasterIdLst>
  <p:sldIdLst>
    <p:sldId id="256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76" r:id="rId1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46" autoAdjust="0"/>
  </p:normalViewPr>
  <p:slideViewPr>
    <p:cSldViewPr snapToGrid="0">
      <p:cViewPr varScale="1">
        <p:scale>
          <a:sx n="117" d="100"/>
          <a:sy n="117" d="100"/>
        </p:scale>
        <p:origin x="13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20278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942358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28836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825622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412151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117604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877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4113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04144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4328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3335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74188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04656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39282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7684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300976" y="2275366"/>
            <a:ext cx="8704800" cy="2095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lnSpc>
                <a:spcPct val="150000"/>
              </a:lnSpc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>Implementace strategie</a:t>
            </a:r>
            <a:br>
              <a:rPr lang="cs-CZ" b="1">
                <a:solidFill>
                  <a:srgbClr val="D10202"/>
                </a:solidFill>
              </a:rPr>
            </a:br>
            <a:r>
              <a:rPr lang="cs-CZ" b="1">
                <a:solidFill>
                  <a:srgbClr val="D10202"/>
                </a:solidFill>
              </a:rPr>
              <a:t>XSF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</a:t>
            </a:r>
            <a:r>
              <a:rPr lang="cs-CZ" sz="1800" b="1" i="0" u="none" strike="noStrike" cap="none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Ph</a:t>
            </a: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17. 04. - 18. 04.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Vlastní realizaci lze přitom provést prostřednictvím následujících variant: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vedením podniku;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strategickým týmem, který je nově vytvořen pouze za účelem implementace a je plně kontrolován top managementem podniku;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útvarem strategického řízení, který existuje a je v podstatě tvůrcem rozpracování strategického záměru do konkrétní podoby.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3092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Současně při zahájení procesu implementace je potřebné zajistit pozitivní přijetí strategie odpovědnými pracovníky a její akceptování rozhodujícími zájmovými skupinami nejen v podniku, ale i těmi, které působí na podnik z vnějšího prostředí.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Současně je vhodné prověřit přesnost, úplnost i oprávněnost strategických cílů, procesů a potřebných zdrojů.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Navíc je důležité si vytvořit představu o tom, jakým způsobem budeme měnit podnikovou strukturu, systém podnikového řízení a jak upravíme podnikovou kulturu, aby došlo k jejich souladu s novou podnikovou strategií.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11568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Vlastní zavádění (implementace) strategie podniku představuje </a:t>
            </a:r>
            <a:r>
              <a:rPr lang="cs-CZ" b="1" dirty="0"/>
              <a:t>operativní opatření tvořené řadou aktivit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Zde dochází ke </a:t>
            </a:r>
            <a:r>
              <a:rPr lang="cs-CZ" b="1" dirty="0"/>
              <a:t>kombinaci strategických a operativních přístupů </a:t>
            </a:r>
            <a:r>
              <a:rPr lang="cs-CZ" dirty="0"/>
              <a:t>v důsledku </a:t>
            </a:r>
            <a:r>
              <a:rPr lang="cs-CZ" b="1" dirty="0"/>
              <a:t>stálých proměn podmínek ve vnějším i vnitřním prostředí podniku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podstatě se jedná o následující aktivity, které vytváří nezbytný rámec podmínek úspěšné realizace podnikové strategie do konkrétního podnikatelského prostředí.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Zároveň tato kombinace prvků strategického a operativního řízení vhodně reaguje na obtížně před </a:t>
            </a:r>
            <a:r>
              <a:rPr lang="cs-CZ" dirty="0" err="1"/>
              <a:t>povídatelnou</a:t>
            </a:r>
            <a:r>
              <a:rPr lang="cs-CZ" dirty="0"/>
              <a:t> </a:t>
            </a:r>
            <a:r>
              <a:rPr lang="cs-CZ" b="1" dirty="0"/>
              <a:t>turbulenci vnějšího prostředí</a:t>
            </a:r>
            <a:r>
              <a:rPr lang="cs-CZ" dirty="0"/>
              <a:t>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4435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podstatě se přitom jedná o následující aktivity: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Komunikace</a:t>
            </a:r>
            <a:r>
              <a:rPr lang="cs-CZ" dirty="0"/>
              <a:t> </a:t>
            </a:r>
            <a:r>
              <a:rPr lang="cs-CZ" b="1" dirty="0"/>
              <a:t>s pracovníky podniku</a:t>
            </a:r>
            <a:r>
              <a:rPr lang="cs-CZ" dirty="0"/>
              <a:t>, kdy je jim po skupinách a v rozdílném rozsahu vysvětlována potřeba nové strategie i dopady změn, které jsou strategií vyvolány.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Komunikace se zájmovými skupinami </a:t>
            </a:r>
            <a:r>
              <a:rPr lang="cs-CZ" dirty="0"/>
              <a:t>mimo podnik, kterým jsou vysvětleny zásady nové strategie a její přínos pro ně.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Vytvoření odpovídající struktury podniku</a:t>
            </a:r>
            <a:r>
              <a:rPr lang="cs-CZ" dirty="0"/>
              <a:t>, který umožní vykonávat efektivně požadované aktivity v souladu se zaváděnou strategií.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Identifikace klíčových pozic</a:t>
            </a:r>
            <a:r>
              <a:rPr lang="cs-CZ" dirty="0"/>
              <a:t>, úkolů i úloh, které zajišťují úspěch nové podnikové strategie a zdůrazňují priority prováděných strategických procesů.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0071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podstatě se přitom jedná o následující aktivity: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Konkrétní obsazení klíčových manažerských funkcí </a:t>
            </a:r>
            <a:r>
              <a:rPr lang="cs-CZ" dirty="0"/>
              <a:t>i funkcí bez výkonu vedení a rozhodování vhodnými pracovníky, kteří jsou přesvědčeni o nutnosti realizace nového strategického přístupu.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Vytvoření účinného motivačního systému pracovníků </a:t>
            </a:r>
            <a:r>
              <a:rPr lang="cs-CZ" dirty="0"/>
              <a:t>podniku, kteří budou realizovat implementaci strategie.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Zabezpečení účinné administrativní podpory </a:t>
            </a:r>
            <a:r>
              <a:rPr lang="cs-CZ" dirty="0"/>
              <a:t>implementace při současném zajištění běžného chodu rutinních aktivit podniku podle původního systému řízení.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Sestavení a postupná realizace kontrolních činností </a:t>
            </a:r>
            <a:r>
              <a:rPr lang="cs-CZ" dirty="0"/>
              <a:t>a vypracování systému hodnocení dosažené úrovně implementace.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463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podstatě se přitom jedná o následující aktivity: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Přerozdělení zdrojů podniku </a:t>
            </a:r>
            <a:r>
              <a:rPr lang="cs-CZ" dirty="0"/>
              <a:t>takovým způsobem, aby vyhovovaly potřebám nové strategie.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Vytvoření nových norem</a:t>
            </a:r>
            <a:r>
              <a:rPr lang="cs-CZ" dirty="0"/>
              <a:t>, podnikových příkazů i vyhlášek pro úspěšnou realizaci strategie.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Zavedení mechanismu </a:t>
            </a:r>
            <a:r>
              <a:rPr lang="cs-CZ" b="1" dirty="0" err="1"/>
              <a:t>benchmarkingu</a:t>
            </a:r>
            <a:r>
              <a:rPr lang="cs-CZ" dirty="0"/>
              <a:t> umožňující neustále zlepšování podnikových procesů a aktivit.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b="1" dirty="0"/>
              <a:t>V systému převádění strategie </a:t>
            </a:r>
            <a:r>
              <a:rPr lang="cs-CZ" dirty="0"/>
              <a:t>do provozních poměrů zkontrolovat a případně upravit dílčí strategické cíle.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10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Jak je zřejmé z celého </a:t>
            </a:r>
            <a:r>
              <a:rPr lang="cs-CZ" b="1" dirty="0"/>
              <a:t>procesu</a:t>
            </a:r>
            <a:r>
              <a:rPr lang="cs-CZ" dirty="0"/>
              <a:t> </a:t>
            </a:r>
            <a:r>
              <a:rPr lang="cs-CZ" b="1" dirty="0"/>
              <a:t>implementace</a:t>
            </a:r>
            <a:r>
              <a:rPr lang="cs-CZ" dirty="0"/>
              <a:t>, je </a:t>
            </a:r>
            <a:r>
              <a:rPr lang="cs-CZ" b="1" dirty="0"/>
              <a:t>strategické řízení poměrně složitým podnikovým systémem</a:t>
            </a:r>
            <a:r>
              <a:rPr lang="cs-CZ" dirty="0"/>
              <a:t>, který je tvořen řadou činností, které je zapotřebí vzájemně koordinovat.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Přitom podstatným závěrem je zjištění, že teprve </a:t>
            </a:r>
            <a:r>
              <a:rPr lang="cs-CZ" b="1" dirty="0"/>
              <a:t>realizace strategie podniku může přinést skutečný efekt v podobě přínosů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Zcela nezbytné je vhodné připomenout, že proces </a:t>
            </a:r>
            <a:r>
              <a:rPr lang="cs-CZ" b="1" dirty="0"/>
              <a:t>implementace bývá často slabou stránkou podniku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Proto se nelze divit, že mnohé </a:t>
            </a:r>
            <a:r>
              <a:rPr lang="cs-CZ" b="1" dirty="0"/>
              <a:t>dobře připravené podnikové strategie následkem nevhodné implementace jsou neúspěšné</a:t>
            </a:r>
            <a:r>
              <a:rPr lang="cs-CZ" dirty="0"/>
              <a:t>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89618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Výsledkem výběru strategie je nová podniková strategie, kterou je potřebné zavést do konkrétní situace v praxi.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i="1" dirty="0"/>
              <a:t>Implementací strategie rozumíme proces plánovité realizace vytvořené podnikové strategie.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01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 zavádění strategie musíme počítat s řadou střetů zájmových skupin v podniku i mimo podnik.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Možnosti jejich působením a vlivem jsou dány: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Postavením v podniku a jejich možném vlivu na rozhodování.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Přístup, schopnost ovládnout a umění využít získané informace.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Ovládnutí nahodilostí vyvolaných implementací jak v podniku, tak v jeho okolí.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Ovládnutí rozhodujících zdrojů v podniku, zejména finančních a personálních.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38016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703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Ukazuje se, že implementace strategie vyžaduje zároveň i </a:t>
            </a:r>
            <a:r>
              <a:rPr lang="cs-CZ" b="1" dirty="0"/>
              <a:t>odlišný soubor manažerských schopností </a:t>
            </a:r>
            <a:r>
              <a:rPr lang="cs-CZ" dirty="0"/>
              <a:t>často rozdílný od schopnosti, které jsou využívány při formulaci strategie.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Vyplývá to ze skutečnosti, že vytváření a formulace strategie podniku je převážně výsledkem projevu podnikatelské aktivity orientované na okolí podniku, zatímco implementace podnikové strategie je většinou aktivitou orientovanou dovnitř podniku.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3989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 toho plyne, že zatímco tvorba úspěšné strategie závisí na správně vytýčené vizi, vhodně provedené analýze prostředí a správném podnikatelském úsudku, úspěšná implementace je podmíněna spolupracovníky, jejich motivací i organizováním, přeměnou podnikové kultury a vytvořením souladu mezi strategií a reálnou činností podniku.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Nutno vždy však počítat, že </a:t>
            </a:r>
            <a:r>
              <a:rPr lang="cs-CZ" b="1" dirty="0"/>
              <a:t>implementace strategie podniku představuje originální proces</a:t>
            </a:r>
            <a:r>
              <a:rPr lang="cs-CZ" dirty="0"/>
              <a:t>, který je ovlivňován řadou nejrůznějších vlivů.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Současně je to proces často obtížný, složitý i náročný, takže vyžaduje citlivé řízení i použití mnohdy netradičních metod a postupů.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1721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Proto se nelze divit, že mnohdy se nepodaří i dobře vytvořené a formulované podnikové strategie vhodným způsobem zavést do praxe.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Proces implementace totiž může negativně ovlivnit řada faktorů</a:t>
            </a:r>
            <a:r>
              <a:rPr lang="cs-CZ" dirty="0"/>
              <a:t>, mezi které patří: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Neschopnost vrcholového managementu prosadit strategické cíle do realizace.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Nezájem a lhostejnost managementu na nižší úrovni.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Nejasně formulovaný strategický cíl podniku.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Nedostatečně propracované strategické operace.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Odborná neschopnost pracovníků podniku realizovat strategické operace.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Podcenění potřeby vhodných zdrojů.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Nedostatečný kontrolní systém a nesprávné hodnocení průběhu implementace.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Slabá motivace pracovníků, kteří se podílejí na tvůrčí realizaci strategických operací.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332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druhé straně existuje řada faktorů, které implementaci podnikové strategie umožňuji.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 těmto příznivě působícím faktorům patří: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Odpovídající vysoká kvalifikace pracovníků podniku na všech úrovních.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Schopnost podniku zvládnout vyskytující sociální problémy, které jsou vyvolány v podniku realizací strategie.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Vybudování souladu a rovnováhy mezi hmotnou a morální motivací pracovníků.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Dobře vybudovaný informační a na něj navazující signalizační a varovný systém o vlivech, které mohou ohrozit průběh implementace.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Dostatek času, který je možno věnovat procesu implementace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5408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 těmto příznivě působícím faktorům patří: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Včasné zajištění zdrojů v odpovídající potřebám strategie jak množstvím, tak i v kvalitě.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Vytvořením odpovídající organizační struktury podniku, která musí odpovídat potřebám implementace.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Průběžné odstraňování nedostatků, které se během implementace objeví a její doplňování potřebnými inovačními opatřeními. </a:t>
            </a:r>
          </a:p>
          <a:p>
            <a:pPr marL="877888" lvl="2">
              <a:spcBef>
                <a:spcPts val="0"/>
              </a:spcBef>
              <a:buSzPct val="100000"/>
            </a:pPr>
            <a:r>
              <a:rPr lang="cs-CZ" dirty="0"/>
              <a:t>Pravidelná kontrola průběhu implementace strategie a řádné vyhodnocení zjištěných nedostatků včetně realizace opravných opatření.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9282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Postup 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422400"/>
            <a:ext cx="8229600" cy="491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Popis postupu implementace bývá obvykle v učebnicích strategického řízení značným způsobem omezen, neboť většinou se jedná o postup osobitý, originální, probíhající za měnících se podmínek v závislosti na konkrétní situaci a prostředí. </a:t>
            </a:r>
            <a:endParaRPr lang="cs-CZ" b="1" i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409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</TotalTime>
  <Words>1132</Words>
  <Application>Microsoft Office PowerPoint</Application>
  <PresentationFormat>Předvádění na obrazovce (4:3)</PresentationFormat>
  <Paragraphs>102</Paragraphs>
  <Slides>17</Slides>
  <Notes>17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Implementace strategie XSF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Postup implementace strategie</vt:lpstr>
      <vt:lpstr>Postup implementace strategie</vt:lpstr>
      <vt:lpstr>Postup implementace strategie</vt:lpstr>
      <vt:lpstr>Postup implementace strategie</vt:lpstr>
      <vt:lpstr>Postup implementace strategie</vt:lpstr>
      <vt:lpstr>Postup implementace strategie</vt:lpstr>
      <vt:lpstr>Postup implementace strategie</vt:lpstr>
      <vt:lpstr>Postup implementace strategie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Jaroslav</cp:lastModifiedBy>
  <cp:revision>107</cp:revision>
  <dcterms:modified xsi:type="dcterms:W3CDTF">2024-03-27T14:23:55Z</dcterms:modified>
</cp:coreProperties>
</file>