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34" r:id="rId4"/>
    <p:sldId id="529" r:id="rId5"/>
    <p:sldId id="533" r:id="rId6"/>
    <p:sldId id="519" r:id="rId7"/>
    <p:sldId id="528" r:id="rId8"/>
    <p:sldId id="527" r:id="rId9"/>
    <p:sldId id="525" r:id="rId10"/>
    <p:sldId id="524" r:id="rId11"/>
    <p:sldId id="523" r:id="rId12"/>
    <p:sldId id="541" r:id="rId13"/>
    <p:sldId id="522" r:id="rId14"/>
    <p:sldId id="521" r:id="rId15"/>
    <p:sldId id="520" r:id="rId16"/>
    <p:sldId id="542" r:id="rId17"/>
    <p:sldId id="543" r:id="rId18"/>
    <p:sldId id="537" r:id="rId19"/>
    <p:sldId id="53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(XPSZ)</a:t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3. seminář</a:t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Emoce v marketingu</a:t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Renáta Pavlíčková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2023/2024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39BCA-1810-45C7-97C9-165AEA7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Psychologie a emoce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15392-E5FE-4935-BBEE-2EB7F0FF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 psychologii jsou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definovány jako komplexní stav pocitů, které mají za následek fyzické a psychické změny, jež posléze ovlivňují naše myšlení a chování.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Emocionalita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je spojena s řadou psychologických jevů včetně temperamentu, nálady, motivace, osobnosti.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굴림" pitchFamily="34" charset="-127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sekundární </a:t>
            </a:r>
            <a:r>
              <a:rPr lang="cs-CZ" sz="1700" dirty="0"/>
              <a:t>(vina, hrdost, žárlivost).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emocí</a:t>
            </a:r>
            <a:r>
              <a:rPr lang="cs-CZ" sz="1600" dirty="0"/>
              <a:t>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</a:t>
            </a:r>
            <a:br>
              <a:rPr lang="cs-CZ" sz="1600" dirty="0"/>
            </a:br>
            <a:r>
              <a:rPr lang="cs-CZ" sz="1600" dirty="0"/>
              <a:t>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51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83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1507</Words>
  <Application>Microsoft Office PowerPoint</Application>
  <PresentationFormat>Předvádění na obrazovce (4:3)</PresentationFormat>
  <Paragraphs>152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PSYCHOLOGIE ZÁKAZNÍKA (XPSZ)  3. seminář Téma: Emoce v marketingu </vt:lpstr>
      <vt:lpstr>Kognitivní věda</vt:lpstr>
      <vt:lpstr>Disciplíny tvořící základ kognitivní vědy</vt:lpstr>
      <vt:lpstr>Psychologie</vt:lpstr>
      <vt:lpstr>Oblasti psychologie</vt:lpstr>
      <vt:lpstr>Neuromarketing</vt:lpstr>
      <vt:lpstr>Vnímání (percepce)</vt:lpstr>
      <vt:lpstr>Cítění</vt:lpstr>
      <vt:lpstr>Faktory ovlivňující vnímání</vt:lpstr>
      <vt:lpstr>Podprahové vnímání</vt:lpstr>
      <vt:lpstr>Persuase</vt:lpstr>
      <vt:lpstr>Psychologie a emoce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52</cp:revision>
  <cp:lastPrinted>2020-03-04T10:01:56Z</cp:lastPrinted>
  <dcterms:created xsi:type="dcterms:W3CDTF">2020-03-04T09:39:52Z</dcterms:created>
  <dcterms:modified xsi:type="dcterms:W3CDTF">2024-02-12T10:33:52Z</dcterms:modified>
</cp:coreProperties>
</file>