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2994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XNKC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103</cp:revision>
  <dcterms:modified xsi:type="dcterms:W3CDTF">2024-03-28T13:21:54Z</dcterms:modified>
</cp:coreProperties>
</file>