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2023/2024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/>
              <a:t>Zdroj: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rozdílovým 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znalostí 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reakcí 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kapitola: Postupné kroky pro budování silné značky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jedna akce.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Analýza zákazníka </a:t>
            </a:r>
            <a:r>
              <a:rPr lang="cs-CZ" sz="1600" dirty="0"/>
              <a:t>- trendy,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Analýza 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Seskupení pozic konkurence </a:t>
            </a:r>
            <a:r>
              <a:rPr lang="pl-PL" sz="1600" dirty="0"/>
              <a:t>– počet konkurentů, pozice konkurentů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strategické analýzy </a:t>
            </a:r>
            <a:r>
              <a:rPr lang="cs-CZ" sz="1600" dirty="0"/>
              <a:t>– analýza značky (interní informace), vyplnění informační mezery z různých zdrojů, specifikace: identita značky, nabídka hodnoty, vztah značka – zákazník a 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Nenaplněné potřeby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Silné/Slabé stránky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Stávající 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Tradice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Silné 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Duše 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Napojení 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zlepšené 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menší 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menší 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méně 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/>
              <a:t>větší 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možnosti 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možnosti 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Hodnota 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trhu,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firmy,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práce.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službě, a díky které konkrétní značka 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Tvoří ji subjektivní vnímání zákazníků, soustava subjektivních asociací (např. s prestiží, </a:t>
            </a:r>
            <a:br>
              <a:rPr lang="cs-CZ" sz="1600" dirty="0"/>
            </a:br>
            <a:r>
              <a:rPr lang="cs-CZ" sz="1600" dirty="0"/>
              <a:t>s 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Prvním krokem v procesu strategického 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Vytvoření mentální mapy </a:t>
            </a:r>
            <a:r>
              <a:rPr lang="cs-CZ" sz="1600" dirty="0"/>
              <a:t>– charakterizuje asociace se značkou uživatele značky; odráží, jak je značka skutečně vnímána spotřebiteli, v jejich představivosti, názorech a pocitech.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Formulace základního slibu značky („mantry“) </a:t>
            </a:r>
            <a:r>
              <a:rPr lang="cs-CZ" sz="1600" dirty="0"/>
              <a:t>– mantry jsou 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Implementace 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povědomí o značce uložené v paměti, navázané asociace a loajalitu 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Vlastník 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/>
              <a:t>Aaker</a:t>
            </a:r>
            <a:r>
              <a:rPr lang="cs-CZ" sz="1600" dirty="0"/>
              <a:t>, 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z pohledu spotřebitele (CBBE) </a:t>
            </a:r>
            <a:r>
              <a:rPr lang="cs-CZ" sz="1600" dirty="0"/>
              <a:t>jako soubor výhod (aktiv) a nevýhod (pasiv), které dělí do čtyř kategorií: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povědomí o 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asociace se 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loajalita ke značce.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ve zkratce CBBE).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zahrnuje poslední teoretický vývoj i manažerské postupy, pokud jde o chápání ovlivňování chování 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poskytuje 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přistupuje 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941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1_Office Theme</vt:lpstr>
      <vt:lpstr>MANAGEMENT ZNAČKY  (XMZN)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71</cp:revision>
  <cp:lastPrinted>2020-03-04T10:01:56Z</cp:lastPrinted>
  <dcterms:created xsi:type="dcterms:W3CDTF">2020-03-04T09:39:52Z</dcterms:created>
  <dcterms:modified xsi:type="dcterms:W3CDTF">2024-02-19T10:39:49Z</dcterms:modified>
</cp:coreProperties>
</file>