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337" r:id="rId4"/>
    <p:sldId id="341" r:id="rId5"/>
    <p:sldId id="340" r:id="rId6"/>
    <p:sldId id="325" r:id="rId7"/>
    <p:sldId id="33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42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090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85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275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071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4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4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43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181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2628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2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11.3.2024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4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832513" y="3917259"/>
            <a:ext cx="10499166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X. </a:t>
            </a:r>
            <a:endParaRPr lang="cs-CZ" sz="44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4400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MYSTERY SHOPPING</a:t>
            </a:r>
          </a:p>
          <a:p>
            <a:pPr algn="ctr"/>
            <a:endParaRPr lang="cs-CZ" sz="44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1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Renáta Pavlíčková</a:t>
            </a:r>
            <a:endParaRPr lang="cs-CZ" sz="14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MYSTERY SHOPPING</a:t>
            </a:r>
            <a:endParaRPr lang="cs-CZ" sz="3500" b="1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Kvalitativní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výzkum trhu, který měří kvalitu služeb nebo získává informace o produktech a službách vlastní či konkurenční firmy. </a:t>
            </a:r>
            <a:endParaRPr lang="cs-CZ" sz="3000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err="1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Mystery</a:t>
            </a: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 </a:t>
            </a:r>
            <a:r>
              <a:rPr lang="cs-CZ" sz="3000" dirty="0" err="1">
                <a:solidFill>
                  <a:prstClr val="black"/>
                </a:solidFill>
                <a:latin typeface="Amasis MT Pro Medium" panose="02040604050005020304" pitchFamily="18" charset="-18"/>
              </a:rPr>
              <a:t>shopper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 je výzkumník (fiktivní nakupující), který vystupuje jako normální zákazník. </a:t>
            </a:r>
            <a:endParaRPr lang="cs-CZ" sz="3000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Jeho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úkolem je nákup výrobku, kladení otázek, registrace stížností nebo hraní určité role. Své zkušenosti z fiktivního nákupu po jeho skončení zapíše do dotazníku.</a:t>
            </a:r>
            <a:endParaRPr lang="cs-CZ" sz="3000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70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FORMY MYSTERY SHOPPINGU</a:t>
            </a:r>
            <a:endParaRPr lang="cs-CZ" sz="3500" b="1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Vnitřní </a:t>
            </a:r>
            <a:r>
              <a:rPr lang="cs-CZ" sz="3000" dirty="0" err="1">
                <a:solidFill>
                  <a:prstClr val="black"/>
                </a:solidFill>
                <a:latin typeface="Amasis MT Pro Medium" panose="02040604050005020304" pitchFamily="18" charset="-18"/>
              </a:rPr>
              <a:t>mystery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 </a:t>
            </a: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shopping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Vnější </a:t>
            </a:r>
            <a:r>
              <a:rPr lang="cs-CZ" sz="3000" dirty="0" err="1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mystery</a:t>
            </a: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 shopping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Osobní </a:t>
            </a:r>
            <a:r>
              <a:rPr lang="cs-CZ" sz="3000" dirty="0" err="1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mystery</a:t>
            </a: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 shopping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Telefonní </a:t>
            </a:r>
            <a:r>
              <a:rPr lang="cs-CZ" sz="3000" dirty="0" err="1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mystery</a:t>
            </a: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 shopping</a:t>
            </a:r>
            <a:endParaRPr lang="cs-CZ" sz="3000" dirty="0">
              <a:solidFill>
                <a:prstClr val="black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0075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 smtClean="0">
                <a:latin typeface="Amasis MT Pro Medium" panose="02040604050005020304" pitchFamily="18" charset="-18"/>
              </a:rPr>
              <a:t>VNITŘNÍ MYSTERY SHOPPING</a:t>
            </a:r>
          </a:p>
          <a:p>
            <a:pPr>
              <a:spcBef>
                <a:spcPts val="600"/>
              </a:spcBef>
            </a:pPr>
            <a:endParaRPr lang="cs-CZ" sz="3500" b="1" dirty="0" smtClean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Amasis MT Pro Medium" panose="02040604050005020304" pitchFamily="18" charset="-18"/>
              </a:rPr>
              <a:t>odborné </a:t>
            </a:r>
            <a:r>
              <a:rPr lang="cs-CZ" sz="3000" dirty="0">
                <a:latin typeface="Amasis MT Pro Medium" panose="02040604050005020304" pitchFamily="18" charset="-18"/>
              </a:rPr>
              <a:t>prověření a posouzení </a:t>
            </a:r>
            <a:r>
              <a:rPr lang="cs-CZ" sz="3000" dirty="0" smtClean="0">
                <a:latin typeface="Amasis MT Pro Medium" panose="02040604050005020304" pitchFamily="18" charset="-18"/>
              </a:rPr>
              <a:t>obchodníků a </a:t>
            </a:r>
            <a:r>
              <a:rPr lang="cs-CZ" sz="3000" dirty="0">
                <a:latin typeface="Amasis MT Pro Medium" panose="02040604050005020304" pitchFamily="18" charset="-18"/>
              </a:rPr>
              <a:t>prodejního personálu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Amasis MT Pro Medium" panose="02040604050005020304" pitchFamily="18" charset="-18"/>
              </a:rPr>
              <a:t>prověření </a:t>
            </a:r>
            <a:r>
              <a:rPr lang="cs-CZ" sz="3000" dirty="0">
                <a:latin typeface="Amasis MT Pro Medium" panose="02040604050005020304" pitchFamily="18" charset="-18"/>
              </a:rPr>
              <a:t>ostatních zaměstnanců, kteří jsou v </a:t>
            </a:r>
            <a:r>
              <a:rPr lang="cs-CZ" sz="3000" dirty="0" smtClean="0">
                <a:latin typeface="Amasis MT Pro Medium" panose="02040604050005020304" pitchFamily="18" charset="-18"/>
              </a:rPr>
              <a:t>kontaktu se zákazníky</a:t>
            </a:r>
            <a:endParaRPr lang="cs-CZ" sz="30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Amasis MT Pro Medium" panose="02040604050005020304" pitchFamily="18" charset="-18"/>
              </a:rPr>
              <a:t>zjištění</a:t>
            </a:r>
            <a:r>
              <a:rPr lang="cs-CZ" sz="3000" dirty="0">
                <a:latin typeface="Amasis MT Pro Medium" panose="02040604050005020304" pitchFamily="18" charset="-18"/>
              </a:rPr>
              <a:t>, slabých stránek vašich lidí, v čem se </a:t>
            </a:r>
            <a:r>
              <a:rPr lang="cs-CZ" sz="3000" dirty="0" smtClean="0">
                <a:latin typeface="Amasis MT Pro Medium" panose="02040604050005020304" pitchFamily="18" charset="-18"/>
              </a:rPr>
              <a:t>mohou zlepšit</a:t>
            </a:r>
            <a:endParaRPr lang="cs-CZ" sz="3000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latin typeface="Amasis MT Pro Medium" panose="02040604050005020304" pitchFamily="18" charset="-18"/>
              </a:rPr>
              <a:t>ověření</a:t>
            </a:r>
            <a:r>
              <a:rPr lang="cs-CZ" sz="3000" dirty="0">
                <a:latin typeface="Amasis MT Pro Medium" panose="02040604050005020304" pitchFamily="18" charset="-18"/>
              </a:rPr>
              <a:t>, jak vás vnímají zákazníci jako </a:t>
            </a:r>
            <a:r>
              <a:rPr lang="cs-CZ" sz="3000" dirty="0" smtClean="0">
                <a:latin typeface="Amasis MT Pro Medium" panose="02040604050005020304" pitchFamily="18" charset="-18"/>
              </a:rPr>
              <a:t>firmu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 smtClean="0">
                <a:latin typeface="Amasis MT Pro Medium" panose="02040604050005020304" pitchFamily="18" charset="-18"/>
              </a:rPr>
              <a:t>VNĚJŠÍ </a:t>
            </a:r>
            <a:r>
              <a:rPr lang="cs-CZ" sz="3500" b="1" dirty="0">
                <a:latin typeface="Amasis MT Pro Medium" panose="02040604050005020304" pitchFamily="18" charset="-18"/>
              </a:rPr>
              <a:t>MYSTERY SHOPPING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 smtClean="0">
              <a:solidFill>
                <a:prstClr val="black"/>
              </a:solidFill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informace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o konkurenci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obchodní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podmínky konkurence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konkurenční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nabídka B2B, B2C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porovnání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cen na základní produkty a nabídky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způsoby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prodeje a formy motivací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 smtClean="0">
                <a:solidFill>
                  <a:prstClr val="black"/>
                </a:solidFill>
                <a:latin typeface="Amasis MT Pro Medium" panose="02040604050005020304" pitchFamily="18" charset="-18"/>
              </a:rPr>
              <a:t>způsoby </a:t>
            </a:r>
            <a:r>
              <a:rPr lang="cs-CZ" sz="3000" dirty="0">
                <a:solidFill>
                  <a:prstClr val="black"/>
                </a:solidFill>
                <a:latin typeface="Amasis MT Pro Medium" panose="02040604050005020304" pitchFamily="18" charset="-18"/>
              </a:rPr>
              <a:t>vedení komunikace s trhem</a:t>
            </a:r>
          </a:p>
        </p:txBody>
      </p:sp>
    </p:spTree>
    <p:extLst>
      <p:ext uri="{BB962C8B-B14F-4D97-AF65-F5344CB8AC3E}">
        <p14:creationId xmlns:p14="http://schemas.microsoft.com/office/powerpoint/2010/main" val="307755809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159</Words>
  <Application>Microsoft Office PowerPoint</Application>
  <PresentationFormat>Vlastní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Motiv Office</vt:lpstr>
      <vt:lpstr>Jmění</vt:lpstr>
      <vt:lpstr>1_Motiv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117</cp:revision>
  <dcterms:created xsi:type="dcterms:W3CDTF">2021-10-06T11:18:58Z</dcterms:created>
  <dcterms:modified xsi:type="dcterms:W3CDTF">2024-03-11T22:39:33Z</dcterms:modified>
</cp:coreProperties>
</file>