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337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6485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412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Zaoblený obdélník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46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16318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0256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81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15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Zaoblený obdélník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230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1900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53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74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Zaoblený obdélník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B9E3-DF22-427E-B628-24E8CFE48324}" type="datetimeFigureOut">
              <a:rPr lang="cs-CZ" smtClean="0">
                <a:solidFill>
                  <a:srgbClr val="696464"/>
                </a:solidFill>
              </a:rPr>
              <a:pPr/>
              <a:t>11.3.2024</a:t>
            </a:fld>
            <a:endParaRPr lang="cs-CZ">
              <a:solidFill>
                <a:srgbClr val="696464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696464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C0944D-6E51-4B14-9147-D6B3E251A5B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04" y="0"/>
            <a:ext cx="12192000" cy="6858000"/>
          </a:xfrm>
          <a:prstGeom prst="rect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180449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832513" y="3917259"/>
            <a:ext cx="104991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7.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SEKUNDÁRNÍ DATA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=""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=""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=""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=""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=""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=""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=""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937</Words>
  <Application>Microsoft Office PowerPoint</Application>
  <PresentationFormat>Vlastní</PresentationFormat>
  <Paragraphs>121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Jmění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114</cp:revision>
  <dcterms:created xsi:type="dcterms:W3CDTF">2021-10-06T11:18:58Z</dcterms:created>
  <dcterms:modified xsi:type="dcterms:W3CDTF">2024-03-11T21:19:59Z</dcterms:modified>
</cp:coreProperties>
</file>