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3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71267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723331" y="3726190"/>
            <a:ext cx="1060834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8.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PRIMÁRNÍ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743</Words>
  <Application>Microsoft Office PowerPoint</Application>
  <PresentationFormat>Vlastní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116</cp:revision>
  <dcterms:created xsi:type="dcterms:W3CDTF">2021-10-06T11:18:58Z</dcterms:created>
  <dcterms:modified xsi:type="dcterms:W3CDTF">2024-03-11T21:20:49Z</dcterms:modified>
</cp:coreProperties>
</file>