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584" r:id="rId3"/>
    <p:sldId id="46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50202"/>
    <a:srgbClr val="00FFFF"/>
    <a:srgbClr val="D10202"/>
    <a:srgbClr val="99FF99"/>
    <a:srgbClr val="CCFF99"/>
    <a:srgbClr val="99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673262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cvičení                                              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Osobní prodej; Organizace prodejního týmu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2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200" dirty="0">
                <a:cs typeface="Arial"/>
              </a:rPr>
              <a:t>renata.pavlickova@mvso.cz</a:t>
            </a:r>
          </a:p>
          <a:p>
            <a:pPr algn="l"/>
            <a:endParaRPr lang="cs-CZ" sz="1200" dirty="0">
              <a:cs typeface="Arial"/>
            </a:endParaRPr>
          </a:p>
          <a:p>
            <a:pPr algn="l"/>
            <a:r>
              <a:rPr lang="cs-CZ" sz="1200" dirty="0">
                <a:cs typeface="Arial"/>
              </a:rPr>
              <a:t>Olomouc, LS </a:t>
            </a:r>
            <a:r>
              <a:rPr lang="cs-CZ" sz="1200" dirty="0" smtClean="0">
                <a:cs typeface="Arial"/>
              </a:rPr>
              <a:t>2023/2024</a:t>
            </a:r>
            <a:endParaRPr lang="en-US" sz="1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prodej jako součást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 čem spatřujete pozitivní a negativní stránky  osobního prodeje?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Jaké další nástroje marketingové komunikace mohou firmy využívat?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Pokuste se (virtuálně) sestavit svůj vlastní prodejní tým (vytvořte strukturu).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Jaké vlastnosti a schopnosti by měl mít správný prodejce na prodejně  a v terénu?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Jaká kritéria budou v rámci přijímacího řízení </a:t>
            </a:r>
            <a:r>
              <a:rPr lang="cs-CZ" sz="1600" dirty="0">
                <a:solidFill>
                  <a:prstClr val="black"/>
                </a:solidFill>
              </a:rPr>
              <a:t>pro firmy rozhodující ?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</a:rPr>
              <a:t>Pokuste se simulovat výběrové řízení.</a:t>
            </a: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80" y="4381532"/>
            <a:ext cx="3568320" cy="180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442" y="4381532"/>
            <a:ext cx="3150358" cy="177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79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1F32EBA-ED97-466E-8CFA-8382584155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https://www.slideserve.com/iokina/komunika-n-mix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endParaRPr lang="cs-CZ" sz="21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62A38935-BB53-4DF7-A56E-48DD25B685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:a16="http://schemas.microsoft.com/office/drawing/2014/main" xmlns="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32053" y="2859198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99</Words>
  <Application>Microsoft Office PowerPoint</Application>
  <PresentationFormat>Předvádění na obrazovce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Office Theme</vt:lpstr>
      <vt:lpstr>MARKETINGOVÁ KOMUNIKACE  (XMK) 8. cvičení                                               Téma: Osobní prodej; Organizace prodejního týmu </vt:lpstr>
      <vt:lpstr>Osobní prodej jako součást marketingové komunikace</vt:lpstr>
      <vt:lpstr>Děkuji vám za pozornost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59</cp:revision>
  <cp:lastPrinted>2020-03-04T10:01:56Z</cp:lastPrinted>
  <dcterms:created xsi:type="dcterms:W3CDTF">2020-03-04T09:39:52Z</dcterms:created>
  <dcterms:modified xsi:type="dcterms:W3CDTF">2024-03-10T21:54:37Z</dcterms:modified>
</cp:coreProperties>
</file>