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07" r:id="rId2"/>
    <p:sldId id="514" r:id="rId3"/>
    <p:sldId id="502" r:id="rId4"/>
    <p:sldId id="503" r:id="rId5"/>
    <p:sldId id="505" r:id="rId6"/>
    <p:sldId id="504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4.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Integrovaná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436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Integrovaná marketingová komunikace (IMC)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koncepce plánování marketingové komunikace, která respektuje novou hodnotu, jež vzniká díky ucelenému plánu, založenému na poznání strategických rolí různých komunikačních disciplín, jako je reklama, přímý kontakt, podpora prodeje a PR, a kombinuje je s cílem vyvolat maximální, zřetelný a konzistentní dopad.“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strategická koordinace všech komunikačních sdělení a využitých médií příslušnou organizací, tak aby společně ovlivňovaly vnímání hodnoty jejich značek.“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„IMC je nový způsob pohledu na celek, z něhož jsme viděli pouze část, jako je reklama, public relations, podpora prodeje, nákup, komunikace atd., a to takovým způsobem, jak vše dohromady vnímá zákazník – jako tok informací z jednoho zdroje.“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tedy v podání různých lidí různě vnímána. 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38019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Jednotná koncepce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jedná se o koncepci plánování a koordinace komunikačních aktivit v rámci celé organizace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IMC je součástí její celkové marketingové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IMC je vytvoření nové, vyšší hodnoty a kvality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následným primárním cílem je posílení komunikace a zvýšení její efektivity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charakteristickým rysem IMC je využití všech médií a nástrojů komunikačního mixu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stejně jako vytváření nového, silnějšího vztahu se zákazníky a ostatními stakeholdery</a:t>
            </a: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8849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k využívání IMC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E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ekonomický </a:t>
            </a:r>
            <a:r>
              <a:rPr lang="cs-CZ" sz="1600" i="1" dirty="0"/>
              <a:t>(</a:t>
            </a:r>
            <a:r>
              <a:rPr lang="cs-CZ" sz="1600" i="1" dirty="0" err="1"/>
              <a:t>economical</a:t>
            </a:r>
            <a:r>
              <a:rPr lang="cs-CZ" sz="1600" i="1" dirty="0"/>
              <a:t>) </a:t>
            </a:r>
            <a:r>
              <a:rPr lang="cs-CZ" sz="1600" dirty="0"/>
              <a:t>přínos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výkonnost </a:t>
            </a:r>
            <a:r>
              <a:rPr lang="cs-CZ" sz="1600" i="1" dirty="0"/>
              <a:t>(</a:t>
            </a:r>
            <a:r>
              <a:rPr lang="cs-CZ" sz="1600" i="1" dirty="0" err="1"/>
              <a:t>efficient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efektivita </a:t>
            </a:r>
            <a:r>
              <a:rPr lang="cs-CZ" sz="1600" i="1" dirty="0"/>
              <a:t>(</a:t>
            </a:r>
            <a:r>
              <a:rPr lang="cs-CZ" sz="1600" i="1" dirty="0" err="1"/>
              <a:t>effective</a:t>
            </a:r>
            <a:r>
              <a:rPr lang="cs-CZ" sz="1600" i="1" dirty="0"/>
              <a:t>)</a:t>
            </a:r>
            <a:endParaRPr lang="cs-CZ" sz="1600" dirty="0"/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zvýšení intenzity působení </a:t>
            </a:r>
            <a:r>
              <a:rPr lang="cs-CZ" sz="1600" i="1" dirty="0"/>
              <a:t>(</a:t>
            </a:r>
            <a:r>
              <a:rPr lang="cs-CZ" sz="1600" i="1" dirty="0" err="1"/>
              <a:t>enhancing</a:t>
            </a:r>
            <a:r>
              <a:rPr lang="cs-CZ" sz="1600" i="1" dirty="0"/>
              <a:t>)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endParaRPr lang="cs-CZ" sz="1600" dirty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1600" dirty="0"/>
              <a:t>Mezi </a:t>
            </a:r>
            <a:r>
              <a:rPr lang="cs-CZ" sz="1600" b="1" dirty="0"/>
              <a:t>čtyři C  přínosy </a:t>
            </a:r>
            <a:r>
              <a:rPr lang="cs-CZ" sz="1600" dirty="0"/>
              <a:t>integrovaných marketingových komunikací patří: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ucelenost </a:t>
            </a:r>
            <a:r>
              <a:rPr lang="cs-CZ" sz="1600" i="1" dirty="0"/>
              <a:t>(</a:t>
            </a:r>
            <a:r>
              <a:rPr lang="cs-CZ" sz="1600" i="1" dirty="0" err="1"/>
              <a:t>coherence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konzistentnost </a:t>
            </a:r>
            <a:r>
              <a:rPr lang="cs-CZ" sz="1600" i="1" dirty="0"/>
              <a:t>(</a:t>
            </a:r>
            <a:r>
              <a:rPr lang="cs-CZ" sz="1600" i="1" dirty="0" err="1"/>
              <a:t>consistency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kontinuita </a:t>
            </a:r>
            <a:r>
              <a:rPr lang="cs-CZ" sz="1600" i="1" dirty="0"/>
              <a:t>(</a:t>
            </a:r>
            <a:r>
              <a:rPr lang="cs-CZ" sz="1600" i="1" dirty="0" err="1"/>
              <a:t>continuity</a:t>
            </a:r>
            <a:r>
              <a:rPr lang="cs-CZ" sz="1600" i="1" dirty="0"/>
              <a:t>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600" dirty="0"/>
              <a:t>doplňující se komunikace </a:t>
            </a:r>
            <a:r>
              <a:rPr lang="cs-CZ" sz="1600" i="1" dirty="0"/>
              <a:t>(</a:t>
            </a:r>
            <a:r>
              <a:rPr lang="cs-CZ" sz="1600" i="1" dirty="0" err="1"/>
              <a:t>complementary</a:t>
            </a:r>
            <a:r>
              <a:rPr lang="cs-CZ" sz="1600" i="1" dirty="0"/>
              <a:t> </a:t>
            </a:r>
            <a:r>
              <a:rPr lang="cs-CZ" sz="1600" i="1" dirty="0" err="1"/>
              <a:t>communications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454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zavádění IMC do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taktická koordinace všech nástrojů komunikačního mixu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předefinování obsahu, rozsahu a koordinace marketingových komunikací ve firmě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aplikace IT, využívání nových médií a platforem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fáze: finanční a strategická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176159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483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MARKETINGOVÁ KOMUNIKACE  (XMK)  4. přednáška Téma: Integrovaná marketingová komunikace </vt:lpstr>
      <vt:lpstr>OBSAH PŘEDMĚTU</vt:lpstr>
      <vt:lpstr>Integrovaná marketingová komunikace (IMC)</vt:lpstr>
      <vt:lpstr>Jednotná koncepce IMC</vt:lpstr>
      <vt:lpstr>Motivace k využívání IMC</vt:lpstr>
      <vt:lpstr>Fáze zavádění IMC do organizace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54</cp:revision>
  <cp:lastPrinted>2020-03-03T12:19:40Z</cp:lastPrinted>
  <dcterms:created xsi:type="dcterms:W3CDTF">2020-03-02T13:24:01Z</dcterms:created>
  <dcterms:modified xsi:type="dcterms:W3CDTF">2024-02-18T21:04:04Z</dcterms:modified>
</cp:coreProperties>
</file>