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4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3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4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4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4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87E819-2029-4997-A1BF-B4807C1578E0}" type="pres">
      <dgm:prSet presAssocID="{84EA506B-9316-46CC-8DC7-DD6B0D7192E2}" presName="sibTrans" presStyleLbl="sibTrans2D1" presStyleIdx="3" presStyleCnt="4"/>
      <dgm:spPr/>
      <dgm:t>
        <a:bodyPr/>
        <a:lstStyle/>
        <a:p>
          <a:endParaRPr lang="cs-CZ"/>
        </a:p>
      </dgm:t>
    </dgm:pt>
    <dgm:pt modelId="{32830AA7-C04F-4BFE-B8ED-415FE2FD4BED}" type="pres">
      <dgm:prSet presAssocID="{84EA506B-9316-46CC-8DC7-DD6B0D7192E2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1" presStyleCnt="2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563125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546525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 rot="10800000"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653228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 rot="10800000"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636628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0DA76-B85D-4E99-BDF8-5B7B65CB8AB4}">
      <dsp:nvSpPr>
        <dsp:cNvPr id="0" name=""/>
        <dsp:cNvSpPr/>
      </dsp:nvSpPr>
      <dsp:spPr>
        <a:xfrm rot="5400000">
          <a:off x="896315" y="687935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D784C-4E4B-4A8A-A08F-0FF6CFE9CB72}">
      <dsp:nvSpPr>
        <dsp:cNvPr id="0" name=""/>
        <dsp:cNvSpPr/>
      </dsp:nvSpPr>
      <dsp:spPr>
        <a:xfrm>
          <a:off x="735121" y="13490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solidFill>
                <a:schemeClr val="tx1"/>
              </a:solidFill>
            </a:rPr>
            <a:t>Fáze kognitivní</a:t>
          </a:r>
        </a:p>
      </dsp:txBody>
      <dsp:txXfrm>
        <a:off x="770124" y="48493"/>
        <a:ext cx="954214" cy="646915"/>
      </dsp:txXfrm>
    </dsp:sp>
    <dsp:sp modelId="{C4FCE4D7-0306-4B66-B517-DF85D9AA95BF}">
      <dsp:nvSpPr>
        <dsp:cNvPr id="0" name=""/>
        <dsp:cNvSpPr/>
      </dsp:nvSpPr>
      <dsp:spPr>
        <a:xfrm>
          <a:off x="1759342" y="8186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/>
            <a:t>MYSLÍM</a:t>
          </a:r>
        </a:p>
      </dsp:txBody>
      <dsp:txXfrm>
        <a:off x="1759342" y="81864"/>
        <a:ext cx="744920" cy="579447"/>
      </dsp:txXfrm>
    </dsp:sp>
    <dsp:sp modelId="{4E8FA65A-EF40-49D3-A829-3F9245DC8EB6}">
      <dsp:nvSpPr>
        <dsp:cNvPr id="0" name=""/>
        <dsp:cNvSpPr/>
      </dsp:nvSpPr>
      <dsp:spPr>
        <a:xfrm rot="5400000">
          <a:off x="1745503" y="1493274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9E9ED-A4D8-40F2-A57E-D0D65693342E}">
      <dsp:nvSpPr>
        <dsp:cNvPr id="0" name=""/>
        <dsp:cNvSpPr/>
      </dsp:nvSpPr>
      <dsp:spPr>
        <a:xfrm>
          <a:off x="1584309" y="818829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solidFill>
                <a:schemeClr val="tx1"/>
              </a:solidFill>
            </a:rPr>
            <a:t>Fáze emocionální</a:t>
          </a:r>
        </a:p>
      </dsp:txBody>
      <dsp:txXfrm>
        <a:off x="1619312" y="853832"/>
        <a:ext cx="954214" cy="646915"/>
      </dsp:txXfrm>
    </dsp:sp>
    <dsp:sp modelId="{51D0C688-A9D8-440B-879E-25CE990335F0}">
      <dsp:nvSpPr>
        <dsp:cNvPr id="0" name=""/>
        <dsp:cNvSpPr/>
      </dsp:nvSpPr>
      <dsp:spPr>
        <a:xfrm>
          <a:off x="2608530" y="88720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/>
            <a:t>CÍTÍM</a:t>
          </a:r>
        </a:p>
      </dsp:txBody>
      <dsp:txXfrm>
        <a:off x="2608530" y="887204"/>
        <a:ext cx="744920" cy="579447"/>
      </dsp:txXfrm>
    </dsp:sp>
    <dsp:sp modelId="{91C35ACA-4037-4ADC-96AE-31E85C761C63}">
      <dsp:nvSpPr>
        <dsp:cNvPr id="0" name=""/>
        <dsp:cNvSpPr/>
      </dsp:nvSpPr>
      <dsp:spPr>
        <a:xfrm>
          <a:off x="2433497" y="1624168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solidFill>
                <a:schemeClr val="tx1"/>
              </a:solidFill>
            </a:rPr>
            <a:t>Fáze konativní</a:t>
          </a:r>
        </a:p>
      </dsp:txBody>
      <dsp:txXfrm>
        <a:off x="2468500" y="1659171"/>
        <a:ext cx="954214" cy="646915"/>
      </dsp:txXfrm>
    </dsp:sp>
    <dsp:sp modelId="{364072A4-123A-4D49-A8CE-4D3E31E59484}">
      <dsp:nvSpPr>
        <dsp:cNvPr id="0" name=""/>
        <dsp:cNvSpPr/>
      </dsp:nvSpPr>
      <dsp:spPr>
        <a:xfrm>
          <a:off x="3457717" y="1692543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/>
            <a:t>DĚLÁM</a:t>
          </a:r>
        </a:p>
      </dsp:txBody>
      <dsp:txXfrm>
        <a:off x="3457717" y="1692543"/>
        <a:ext cx="744920" cy="579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3204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ATTENTION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Upoutání pozornosti</a:t>
          </a:r>
        </a:p>
      </dsp:txBody>
      <dsp:txXfrm>
        <a:off x="28984" y="1258542"/>
        <a:ext cx="1349722" cy="828620"/>
      </dsp:txXfrm>
    </dsp:sp>
    <dsp:sp modelId="{FF98BA2C-8684-4E97-A222-C783BCC41BC5}">
      <dsp:nvSpPr>
        <dsp:cNvPr id="0" name=""/>
        <dsp:cNvSpPr/>
      </dsp:nvSpPr>
      <dsp:spPr>
        <a:xfrm>
          <a:off x="1544615" y="1499094"/>
          <a:ext cx="297071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544615" y="1568597"/>
        <a:ext cx="207950" cy="208511"/>
      </dsp:txXfrm>
    </dsp:sp>
    <dsp:sp modelId="{55005608-542F-4B00-B481-6B32608E28C3}">
      <dsp:nvSpPr>
        <dsp:cNvPr id="0" name=""/>
        <dsp:cNvSpPr/>
      </dsp:nvSpPr>
      <dsp:spPr>
        <a:xfrm>
          <a:off x="196499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INTEREST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Vzbuzení zájmu</a:t>
          </a:r>
        </a:p>
      </dsp:txBody>
      <dsp:txXfrm>
        <a:off x="1990779" y="1258542"/>
        <a:ext cx="1349722" cy="828620"/>
      </dsp:txXfrm>
    </dsp:sp>
    <dsp:sp modelId="{6962A784-9440-4C2E-BF40-110AB3CEC1A3}">
      <dsp:nvSpPr>
        <dsp:cNvPr id="0" name=""/>
        <dsp:cNvSpPr/>
      </dsp:nvSpPr>
      <dsp:spPr>
        <a:xfrm>
          <a:off x="3504204" y="1499094"/>
          <a:ext cx="292395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504204" y="1568597"/>
        <a:ext cx="204677" cy="208511"/>
      </dsp:txXfrm>
    </dsp:sp>
    <dsp:sp modelId="{E73C2B49-BF57-49B7-9E1B-5C8F54F7880B}">
      <dsp:nvSpPr>
        <dsp:cNvPr id="0" name=""/>
        <dsp:cNvSpPr/>
      </dsp:nvSpPr>
      <dsp:spPr>
        <a:xfrm>
          <a:off x="3917972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DESIRE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Vyvolání touhy</a:t>
          </a:r>
        </a:p>
      </dsp:txBody>
      <dsp:txXfrm>
        <a:off x="3943752" y="1258542"/>
        <a:ext cx="1349722" cy="828620"/>
      </dsp:txXfrm>
    </dsp:sp>
    <dsp:sp modelId="{A6984C14-5C42-44ED-BA50-9B69B7E9C88C}">
      <dsp:nvSpPr>
        <dsp:cNvPr id="0" name=""/>
        <dsp:cNvSpPr/>
      </dsp:nvSpPr>
      <dsp:spPr>
        <a:xfrm>
          <a:off x="5461588" y="1499094"/>
          <a:ext cx="301747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461588" y="1568597"/>
        <a:ext cx="211223" cy="208511"/>
      </dsp:txXfrm>
    </dsp:sp>
    <dsp:sp modelId="{27C217D5-8205-4D1B-85E8-34613A1D98F2}">
      <dsp:nvSpPr>
        <dsp:cNvPr id="0" name=""/>
        <dsp:cNvSpPr/>
      </dsp:nvSpPr>
      <dsp:spPr>
        <a:xfrm>
          <a:off x="588858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ACTION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/>
            <a:t>Dosažení akce</a:t>
          </a:r>
        </a:p>
      </dsp:txBody>
      <dsp:txXfrm>
        <a:off x="5914369" y="1258542"/>
        <a:ext cx="1349722" cy="828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10130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NEZNALOST</a:t>
          </a:r>
          <a:endParaRPr lang="cs-CZ" sz="1600" b="0" kern="1200" dirty="0"/>
        </a:p>
      </dsp:txBody>
      <dsp:txXfrm>
        <a:off x="31612" y="1327616"/>
        <a:ext cx="1179431" cy="690473"/>
      </dsp:txXfrm>
    </dsp:sp>
    <dsp:sp modelId="{FF98BA2C-8684-4E97-A222-C783BCC41BC5}">
      <dsp:nvSpPr>
        <dsp:cNvPr id="0" name=""/>
        <dsp:cNvSpPr/>
      </dsp:nvSpPr>
      <dsp:spPr>
        <a:xfrm>
          <a:off x="135476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1354765" y="1581906"/>
        <a:ext cx="181403" cy="181892"/>
      </dsp:txXfrm>
    </dsp:sp>
    <dsp:sp modelId="{55005608-542F-4B00-B481-6B32608E28C3}">
      <dsp:nvSpPr>
        <dsp:cNvPr id="0" name=""/>
        <dsp:cNvSpPr/>
      </dsp:nvSpPr>
      <dsp:spPr>
        <a:xfrm>
          <a:off x="172148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1742966" y="1327616"/>
        <a:ext cx="1179431" cy="690473"/>
      </dsp:txXfrm>
    </dsp:sp>
    <dsp:sp modelId="{6962A784-9440-4C2E-BF40-110AB3CEC1A3}">
      <dsp:nvSpPr>
        <dsp:cNvPr id="0" name=""/>
        <dsp:cNvSpPr/>
      </dsp:nvSpPr>
      <dsp:spPr>
        <a:xfrm>
          <a:off x="3064195" y="1521275"/>
          <a:ext cx="255068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3064195" y="1581906"/>
        <a:ext cx="178548" cy="181892"/>
      </dsp:txXfrm>
    </dsp:sp>
    <dsp:sp modelId="{E73C2B49-BF57-49B7-9E1B-5C8F54F7880B}">
      <dsp:nvSpPr>
        <dsp:cNvPr id="0" name=""/>
        <dsp:cNvSpPr/>
      </dsp:nvSpPr>
      <dsp:spPr>
        <a:xfrm>
          <a:off x="3425141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POCHOPEN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  <a:endParaRPr lang="cs-CZ" sz="1400" b="0" kern="1200" dirty="0"/>
        </a:p>
      </dsp:txBody>
      <dsp:txXfrm>
        <a:off x="3446623" y="1327616"/>
        <a:ext cx="1179431" cy="690473"/>
      </dsp:txXfrm>
    </dsp:sp>
    <dsp:sp modelId="{A6984C14-5C42-44ED-BA50-9B69B7E9C88C}">
      <dsp:nvSpPr>
        <dsp:cNvPr id="0" name=""/>
        <dsp:cNvSpPr/>
      </dsp:nvSpPr>
      <dsp:spPr>
        <a:xfrm>
          <a:off x="4771700" y="1521275"/>
          <a:ext cx="263226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771700" y="1581906"/>
        <a:ext cx="184258" cy="181892"/>
      </dsp:txXfrm>
    </dsp:sp>
    <dsp:sp modelId="{74572664-E7B5-4AE2-8AFA-8D00FD6F1F64}">
      <dsp:nvSpPr>
        <dsp:cNvPr id="0" name=""/>
        <dsp:cNvSpPr/>
      </dsp:nvSpPr>
      <dsp:spPr>
        <a:xfrm>
          <a:off x="5144191" y="1306134"/>
          <a:ext cx="1363924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PŘESVĚDČEN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</a:p>
      </dsp:txBody>
      <dsp:txXfrm>
        <a:off x="5165673" y="1327616"/>
        <a:ext cx="1320960" cy="690473"/>
      </dsp:txXfrm>
    </dsp:sp>
    <dsp:sp modelId="{1787E819-2029-4997-A1BF-B4807C1578E0}">
      <dsp:nvSpPr>
        <dsp:cNvPr id="0" name=""/>
        <dsp:cNvSpPr/>
      </dsp:nvSpPr>
      <dsp:spPr>
        <a:xfrm>
          <a:off x="663035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6630355" y="1581906"/>
        <a:ext cx="181403" cy="181892"/>
      </dsp:txXfrm>
    </dsp:sp>
    <dsp:sp modelId="{27C217D5-8205-4D1B-85E8-34613A1D98F2}">
      <dsp:nvSpPr>
        <dsp:cNvPr id="0" name=""/>
        <dsp:cNvSpPr/>
      </dsp:nvSpPr>
      <dsp:spPr>
        <a:xfrm>
          <a:off x="699707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AKCE</a:t>
          </a:r>
          <a:endParaRPr lang="cs-CZ" sz="1600" b="0" kern="1200" dirty="0"/>
        </a:p>
      </dsp:txBody>
      <dsp:txXfrm>
        <a:off x="7018556" y="1327616"/>
        <a:ext cx="1179431" cy="6904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05608-542F-4B00-B481-6B32608E28C3}">
      <dsp:nvSpPr>
        <dsp:cNvPr id="0" name=""/>
        <dsp:cNvSpPr/>
      </dsp:nvSpPr>
      <dsp:spPr>
        <a:xfrm>
          <a:off x="5696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30318" y="24622"/>
        <a:ext cx="1653524" cy="791414"/>
      </dsp:txXfrm>
    </dsp:sp>
    <dsp:sp modelId="{6962A784-9440-4C2E-BF40-110AB3CEC1A3}">
      <dsp:nvSpPr>
        <dsp:cNvPr id="0" name=""/>
        <dsp:cNvSpPr/>
      </dsp:nvSpPr>
      <dsp:spPr>
        <a:xfrm>
          <a:off x="1876062" y="209185"/>
          <a:ext cx="355305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1876062" y="293642"/>
        <a:ext cx="248714" cy="253372"/>
      </dsp:txXfrm>
    </dsp:sp>
    <dsp:sp modelId="{E73C2B49-BF57-49B7-9E1B-5C8F54F7880B}">
      <dsp:nvSpPr>
        <dsp:cNvPr id="0" name=""/>
        <dsp:cNvSpPr/>
      </dsp:nvSpPr>
      <dsp:spPr>
        <a:xfrm>
          <a:off x="2378852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TESTOVÁNÍ</a:t>
          </a:r>
          <a:endParaRPr lang="cs-CZ" sz="1600" b="0" kern="1200" dirty="0"/>
        </a:p>
      </dsp:txBody>
      <dsp:txXfrm>
        <a:off x="2403474" y="24622"/>
        <a:ext cx="1653524" cy="791414"/>
      </dsp:txXfrm>
    </dsp:sp>
    <dsp:sp modelId="{A6984C14-5C42-44ED-BA50-9B69B7E9C88C}">
      <dsp:nvSpPr>
        <dsp:cNvPr id="0" name=""/>
        <dsp:cNvSpPr/>
      </dsp:nvSpPr>
      <dsp:spPr>
        <a:xfrm>
          <a:off x="4254578" y="209185"/>
          <a:ext cx="366668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4254578" y="293642"/>
        <a:ext cx="256668" cy="253372"/>
      </dsp:txXfrm>
    </dsp:sp>
    <dsp:sp modelId="{74572664-E7B5-4AE2-8AFA-8D00FD6F1F64}">
      <dsp:nvSpPr>
        <dsp:cNvPr id="0" name=""/>
        <dsp:cNvSpPr/>
      </dsp:nvSpPr>
      <dsp:spPr>
        <a:xfrm>
          <a:off x="4773450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>
              <a:solidFill>
                <a:schemeClr val="tx1"/>
              </a:solidFill>
            </a:rPr>
            <a:t>POSÍLENÍ</a:t>
          </a:r>
        </a:p>
      </dsp:txBody>
      <dsp:txXfrm>
        <a:off x="4798072" y="24622"/>
        <a:ext cx="1653524" cy="791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:a16="http://schemas.microsoft.com/office/drawing/2014/main" xmlns="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xmlns="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xmlns="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1955</Words>
  <Application>Microsoft Office PowerPoint</Application>
  <PresentationFormat>Předvádění na obrazovce (4:3)</PresentationFormat>
  <Paragraphs>302</Paragraphs>
  <Slides>41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3" baseType="lpstr">
      <vt:lpstr>Office Theme</vt:lpstr>
      <vt:lpstr>1_Office Theme</vt:lpstr>
      <vt:lpstr>MARKETINGOVÁ KOMUNIKACE  (XMK)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49</cp:revision>
  <cp:lastPrinted>2020-03-03T12:19:40Z</cp:lastPrinted>
  <dcterms:created xsi:type="dcterms:W3CDTF">2020-03-02T13:24:01Z</dcterms:created>
  <dcterms:modified xsi:type="dcterms:W3CDTF">2024-02-18T20:57:19Z</dcterms:modified>
</cp:coreProperties>
</file>